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70" r:id="rId15"/>
    <p:sldId id="311" r:id="rId16"/>
    <p:sldId id="267" r:id="rId17"/>
    <p:sldId id="268" r:id="rId18"/>
    <p:sldId id="271" r:id="rId19"/>
    <p:sldId id="269" r:id="rId20"/>
    <p:sldId id="307" r:id="rId21"/>
    <p:sldId id="272" r:id="rId22"/>
    <p:sldId id="275" r:id="rId23"/>
    <p:sldId id="273" r:id="rId24"/>
  </p:sldIdLst>
  <p:sldSz cx="18288000" cy="10287000"/>
  <p:notesSz cx="6858000" cy="9144000"/>
  <p:embeddedFontLst>
    <p:embeddedFont>
      <p:font typeface="SimSun" panose="02010600030101010101" pitchFamily="2" charset="-122"/>
      <p:regular r:id="rId28"/>
    </p:embeddedFont>
    <p:embeddedFont>
      <p:font typeface="Calibri" panose="020F0502020204030204"/>
      <p:regular r:id="rId29"/>
      <p:bold r:id="rId30"/>
      <p:italic r:id="rId31"/>
      <p:boldItalic r:id="rId32"/>
    </p:embeddedFont>
    <p:embeddedFont>
      <p:font typeface="Forum" panose="02000000000000000000" charset="0"/>
      <p:regular r:id="rId33"/>
    </p:embeddedFont>
    <p:embeddedFont>
      <p:font typeface="Sarabun" panose="00000500000000000000" charset="-34"/>
      <p:regular r:id="rId34"/>
      <p:bold r:id="rId35"/>
      <p:italic r:id="rId36"/>
      <p:boldItalic r:id="rId37"/>
    </p:embeddedFont>
    <p:embeddedFont>
      <p:font typeface="MS PGothic" panose="020B0600070205080204" pitchFamily="34" charset="-128"/>
      <p:regular r:id="rId38"/>
    </p:embeddedFont>
    <p:embeddedFont>
      <p:font typeface="Catamaran" charset="0"/>
      <p:bold r:id="rId39"/>
    </p:embeddedFont>
    <p:embeddedFont>
      <p:font typeface="Forum" panose="02000000000000000000"/>
      <p:regular r:id="rId40"/>
    </p:embeddedFont>
  </p:embeddedFontLst>
  <p:defaultTextStyle>
    <a:defPPr>
      <a:defRPr lang="en-US"/>
    </a:defPPr>
    <a:lvl1pPr marL="0" lvl="0"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2pPr>
    <a:lvl3pPr marL="914400" lvl="2"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3pPr>
    <a:lvl4pPr marL="1371600" lvl="3"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4pPr>
    <a:lvl5pPr marL="1828800" lvl="4"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5pPr>
    <a:lvl6pPr marL="2286000" lvl="5"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6pPr>
    <a:lvl7pPr marL="2743200" lvl="6"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7pPr>
    <a:lvl8pPr marL="3200400" lvl="7"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8pPr>
    <a:lvl9pPr marL="3657600" lvl="8"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100" d="100"/>
          <a:sy n="100" d="100"/>
        </p:scale>
        <p:origin x="0" y="0"/>
      </p:cViewPr>
      <p:guideLst>
        <p:guide orient="horz" pos="2234"/>
        <p:guide pos="290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13.fntdata"/><Relationship Id="rId4" Type="http://schemas.openxmlformats.org/officeDocument/2006/relationships/notesMaster" Target="notesMasters/notesMaster1.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050" name="Google Shape;3;n"/>
          <p:cNvSpPr>
            <a:spLocks noGrp="1" noRot="1" noChangeAspect="1"/>
          </p:cNvSpPr>
          <p:nvPr>
            <p:ph type="sldImg" idx="2"/>
          </p:nvPr>
        </p:nvSpPr>
        <p:spPr>
          <a:xfrm>
            <a:off x="1143000" y="685800"/>
            <a:ext cx="4572000" cy="3429000"/>
          </a:xfrm>
          <a:custGeom>
            <a:avLst/>
            <a:gdLst/>
            <a:ahLst/>
            <a:cxnLst/>
            <a:pathLst>
              <a:path w="120000" h="120000">
                <a:moveTo>
                  <a:pt x="0" y="0"/>
                </a:moveTo>
                <a:lnTo>
                  <a:pt x="120000" y="0"/>
                </a:lnTo>
                <a:lnTo>
                  <a:pt x="120000" y="120000"/>
                </a:lnTo>
                <a:lnTo>
                  <a:pt x="0" y="120000"/>
                </a:lnTo>
                <a:lnTo>
                  <a:pt x="0" y="0"/>
                </a:lnTo>
                <a:close/>
              </a:path>
            </a:pathLst>
          </a:custGeom>
          <a:noFill/>
          <a:ln w="9525" cap="flat" cmpd="sng">
            <a:solidFill>
              <a:srgbClr val="000000">
                <a:alpha val="100000"/>
              </a:srgbClr>
            </a:solidFill>
            <a:prstDash val="solid"/>
            <a:round/>
            <a:headEnd type="none" w="sm" len="sm"/>
            <a:tailEnd type="none" w="sm" len="sm"/>
          </a:ln>
        </p:spPr>
      </p:sp>
      <p:sp>
        <p:nvSpPr>
          <p:cNvPr id="2051" name="Google Shape;4;n"/>
          <p:cNvSpPr txBox="1">
            <a:spLocks noGrp="1"/>
          </p:cNvSpPr>
          <p:nvPr>
            <p:ph type="body" idx="1"/>
          </p:nvPr>
        </p:nvSpPr>
        <p:spPr>
          <a:xfrm>
            <a:off x="685800" y="4343400"/>
            <a:ext cx="5486400" cy="4114800"/>
          </a:xfrm>
          <a:prstGeom prst="rect">
            <a:avLst/>
          </a:prstGeom>
          <a:noFill/>
          <a:ln w="9525">
            <a:noFill/>
          </a:ln>
        </p:spPr>
        <p:txBody>
          <a:bodyPr lIns="91425" tIns="91425" rIns="91425" bIns="91425"/>
          <a:p>
            <a:pPr lvl="0"/>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098" name="Google Shape;81;p1: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4099" name="Google Shape;82;p1: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2530" name="Google Shape;1356;p10: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22531" name="Google Shape;1357;p10: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4578" name="Google Shape;1504;p11: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24579" name="Google Shape;1505;p11: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6626" name="Google Shape;2164;p15: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26627" name="Google Shape;2165;p15: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8674" name="Google Shape;2686;p18: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28675" name="Google Shape;2687;p18: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0722" name="Google Shape;1533;p12: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30723" name="Google Shape;1534;p12: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2770" name="Google Shape;1821;p13: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32771" name="Google Shape;1822;p13: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4818" name="Google Shape;2365;p16: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34819" name="Google Shape;2366;p16: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6866" name="Google Shape;1871;p14: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36867" name="Google Shape;1872;p14: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8914" name="Google Shape;1821;p13: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38915" name="Google Shape;1822;p13: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0962" name="Google Shape;2482;p17: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40963" name="Google Shape;2483;p17: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146" name="Google Shape;284;p2: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6147" name="Google Shape;285;p2: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3010" name="Google Shape;3104;p20: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43011" name="Google Shape;3105;p20: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5058" name="Google Shape;2686;p18: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45059" name="Google Shape;2687;p18: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8194" name="Google Shape;420;p3: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8195" name="Google Shape;421;p3: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242" name="Google Shape;473;p4: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10243" name="Google Shape;474;p4: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2290" name="Google Shape;685;p5: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12291" name="Google Shape;686;p5: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4338" name="Google Shape;897;p6: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14339" name="Google Shape;898;p6: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386" name="Google Shape;929;p7: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16387" name="Google Shape;930;p7: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434" name="Google Shape;1047;p8: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18435" name="Google Shape;1048;p8:notes"/>
          <p:cNvSpPr>
            <a:spLocks noGrp="1" noRot="1" noChangeAspect="1" noTextEdit="1"/>
          </p:cNvSpPr>
          <p:nvPr>
            <p:ph type="sldImg" idx="2"/>
          </p:nvPr>
        </p:nvSpPr>
        <p:spPr>
          <a:xfrm>
            <a:off x="381000" y="685800"/>
            <a:ext cx="6096000" cy="3429000"/>
          </a:xfr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482" name="Google Shape;1253;p9:notes"/>
          <p:cNvSpPr txBox="1">
            <a:spLocks noGrp="1"/>
          </p:cNvSpPr>
          <p:nvPr>
            <p:ph type="body" idx="1"/>
          </p:nvPr>
        </p:nvSpPr>
        <p:spPr>
          <a:ln/>
        </p:spPr>
        <p:txBody>
          <a:bodyPr vert="horz" wrap="square" lIns="91425" tIns="91425" rIns="91425" bIns="91425" anchor="t" anchorCtr="0"/>
          <a:p>
            <a:pPr marL="0" lvl="0" indent="0" eaLnBrk="1" hangingPunct="1"/>
            <a:endParaRPr sz="1100"/>
          </a:p>
        </p:txBody>
      </p:sp>
      <p:sp>
        <p:nvSpPr>
          <p:cNvPr id="20483" name="Google Shape;1254;p9:notes"/>
          <p:cNvSpPr>
            <a:spLocks noGrp="1" noRot="1" noChangeAspect="1" noTextEdit="1"/>
          </p:cNvSpPr>
          <p:nvPr>
            <p:ph type="sldImg" idx="2"/>
          </p:nvPr>
        </p:nvSpPr>
        <p:spPr>
          <a:xfrm>
            <a:off x="381000" y="685800"/>
            <a:ext cx="6096000" cy="3429000"/>
          </a:xfr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1"/>
        <p:cNvGrpSpPr/>
        <p:nvPr/>
      </p:nvGrpSpPr>
      <p:grpSpPr>
        <a:xfrm>
          <a:off x="0" y="0"/>
          <a:ext cx="0" cy="0"/>
          <a:chOff x="0" y="0"/>
          <a:chExt cx="0" cy="0"/>
        </a:xfrm>
      </p:grpSpPr>
      <p:sp>
        <p:nvSpPr>
          <p:cNvPr id="2" name="Date Placeholder 1"/>
          <p:cNvSpPr>
            <a:spLocks noGrp="1"/>
          </p:cNvSpPr>
          <p:nvPr>
            <p:ph type="dt" idx="10"/>
          </p:nvPr>
        </p:nvSpPr>
        <p:spPr/>
        <p:txBody>
          <a:bodyPr/>
          <a:p>
            <a:pPr lvl="0" eaLnBrk="1" hangingPunct="1">
              <a:buNone/>
            </a:pPr>
            <a:endParaRPr>
              <a:sym typeface="Calibri" panose="020F0502020204030204"/>
            </a:endParaRPr>
          </a:p>
        </p:txBody>
      </p:sp>
      <p:sp>
        <p:nvSpPr>
          <p:cNvPr id="3" name="Footer Placeholder 2"/>
          <p:cNvSpPr>
            <a:spLocks noGrp="1"/>
          </p:cNvSpPr>
          <p:nvPr>
            <p:ph type="ftr" idx="11"/>
          </p:nvPr>
        </p:nvSpPr>
        <p:spPr/>
        <p:txBody>
          <a:bodyPr/>
          <a:p>
            <a:pPr lvl="0" eaLnBrk="1" hangingPunct="1">
              <a:buNone/>
            </a:pPr>
            <a:endParaRPr>
              <a:sym typeface="Calibri" panose="020F0502020204030204"/>
            </a:endParaRPr>
          </a:p>
        </p:txBody>
      </p:sp>
      <p:sp>
        <p:nvSpPr>
          <p:cNvPr id="4" name="Slide Number Placeholder 3"/>
          <p:cNvSpPr>
            <a:spLocks noGrp="1"/>
          </p:cNvSpPr>
          <p:nvPr>
            <p:ph type="sldNum" idx="12"/>
          </p:nvPr>
        </p:nvSpPr>
        <p:spPr/>
        <p:txBody>
          <a:bodyPr/>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 name="Date Placeholder 1"/>
          <p:cNvSpPr>
            <a:spLocks noGrp="1"/>
          </p:cNvSpPr>
          <p:nvPr>
            <p:ph type="dt" idx="10"/>
          </p:nvPr>
        </p:nvSpPr>
        <p:spPr/>
        <p:txBody>
          <a:bodyPr/>
          <a:p>
            <a:pPr lvl="0" eaLnBrk="1" hangingPunct="1">
              <a:buNone/>
            </a:pPr>
            <a:endParaRPr>
              <a:sym typeface="Calibri" panose="020F0502020204030204"/>
            </a:endParaRPr>
          </a:p>
        </p:txBody>
      </p:sp>
      <p:sp>
        <p:nvSpPr>
          <p:cNvPr id="3" name="Footer Placeholder 2"/>
          <p:cNvSpPr>
            <a:spLocks noGrp="1"/>
          </p:cNvSpPr>
          <p:nvPr>
            <p:ph type="ftr" idx="11"/>
          </p:nvPr>
        </p:nvSpPr>
        <p:spPr/>
        <p:txBody>
          <a:bodyPr/>
          <a:p>
            <a:pPr lvl="0" eaLnBrk="1" hangingPunct="1">
              <a:buNone/>
            </a:pPr>
            <a:endParaRPr>
              <a:sym typeface="Calibri" panose="020F0502020204030204"/>
            </a:endParaRPr>
          </a:p>
        </p:txBody>
      </p:sp>
      <p:sp>
        <p:nvSpPr>
          <p:cNvPr id="4" name="Slide Number Placeholder 3"/>
          <p:cNvSpPr>
            <a:spLocks noGrp="1"/>
          </p:cNvSpPr>
          <p:nvPr>
            <p:ph type="sldNum" idx="12"/>
          </p:nvPr>
        </p:nvSpPr>
        <p:spPr/>
        <p:txBody>
          <a:bodyPr/>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 name="Date Placeholder 1"/>
          <p:cNvSpPr>
            <a:spLocks noGrp="1"/>
          </p:cNvSpPr>
          <p:nvPr>
            <p:ph type="dt" idx="10"/>
          </p:nvPr>
        </p:nvSpPr>
        <p:spPr/>
        <p:txBody>
          <a:bodyPr/>
          <a:p>
            <a:pPr lvl="0" eaLnBrk="1" hangingPunct="1">
              <a:buNone/>
            </a:pPr>
            <a:endParaRPr>
              <a:sym typeface="Calibri" panose="020F0502020204030204"/>
            </a:endParaRPr>
          </a:p>
        </p:txBody>
      </p:sp>
      <p:sp>
        <p:nvSpPr>
          <p:cNvPr id="3" name="Footer Placeholder 2"/>
          <p:cNvSpPr>
            <a:spLocks noGrp="1"/>
          </p:cNvSpPr>
          <p:nvPr>
            <p:ph type="ftr" idx="11"/>
          </p:nvPr>
        </p:nvSpPr>
        <p:spPr/>
        <p:txBody>
          <a:bodyPr/>
          <a:p>
            <a:pPr lvl="0" eaLnBrk="1" hangingPunct="1">
              <a:buNone/>
            </a:pPr>
            <a:endParaRPr>
              <a:sym typeface="Calibri" panose="020F0502020204030204"/>
            </a:endParaRPr>
          </a:p>
        </p:txBody>
      </p:sp>
      <p:sp>
        <p:nvSpPr>
          <p:cNvPr id="4" name="Slide Number Placeholder 3"/>
          <p:cNvSpPr>
            <a:spLocks noGrp="1"/>
          </p:cNvSpPr>
          <p:nvPr>
            <p:ph type="sldNum" idx="12"/>
          </p:nvPr>
        </p:nvSpPr>
        <p:spPr/>
        <p:txBody>
          <a:bodyPr/>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 name="Date Placeholder 1"/>
          <p:cNvSpPr>
            <a:spLocks noGrp="1"/>
          </p:cNvSpPr>
          <p:nvPr>
            <p:ph type="dt" idx="10"/>
          </p:nvPr>
        </p:nvSpPr>
        <p:spPr/>
        <p:txBody>
          <a:bodyPr/>
          <a:p>
            <a:pPr lvl="0" eaLnBrk="1" hangingPunct="1">
              <a:buNone/>
            </a:pPr>
            <a:endParaRPr>
              <a:sym typeface="Calibri" panose="020F0502020204030204"/>
            </a:endParaRPr>
          </a:p>
        </p:txBody>
      </p:sp>
      <p:sp>
        <p:nvSpPr>
          <p:cNvPr id="3" name="Footer Placeholder 2"/>
          <p:cNvSpPr>
            <a:spLocks noGrp="1"/>
          </p:cNvSpPr>
          <p:nvPr>
            <p:ph type="ftr" idx="11"/>
          </p:nvPr>
        </p:nvSpPr>
        <p:spPr/>
        <p:txBody>
          <a:bodyPr/>
          <a:p>
            <a:pPr lvl="0" eaLnBrk="1" hangingPunct="1">
              <a:buNone/>
            </a:pPr>
            <a:endParaRPr>
              <a:sym typeface="Calibri" panose="020F0502020204030204"/>
            </a:endParaRPr>
          </a:p>
        </p:txBody>
      </p:sp>
      <p:sp>
        <p:nvSpPr>
          <p:cNvPr id="4" name="Slide Number Placeholder 3"/>
          <p:cNvSpPr>
            <a:spLocks noGrp="1"/>
          </p:cNvSpPr>
          <p:nvPr>
            <p:ph type="sldNum" idx="12"/>
          </p:nvPr>
        </p:nvSpPr>
        <p:spPr/>
        <p:txBody>
          <a:bodyPr/>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 name="Date Placeholder 1"/>
          <p:cNvSpPr>
            <a:spLocks noGrp="1"/>
          </p:cNvSpPr>
          <p:nvPr>
            <p:ph type="dt" idx="10"/>
          </p:nvPr>
        </p:nvSpPr>
        <p:spPr/>
        <p:txBody>
          <a:bodyPr/>
          <a:p>
            <a:pPr lvl="0" eaLnBrk="1" hangingPunct="1">
              <a:buNone/>
            </a:pPr>
            <a:endParaRPr>
              <a:sym typeface="Calibri" panose="020F0502020204030204"/>
            </a:endParaRPr>
          </a:p>
        </p:txBody>
      </p:sp>
      <p:sp>
        <p:nvSpPr>
          <p:cNvPr id="3" name="Footer Placeholder 2"/>
          <p:cNvSpPr>
            <a:spLocks noGrp="1"/>
          </p:cNvSpPr>
          <p:nvPr>
            <p:ph type="ftr" idx="11"/>
          </p:nvPr>
        </p:nvSpPr>
        <p:spPr/>
        <p:txBody>
          <a:bodyPr/>
          <a:p>
            <a:pPr lvl="0" eaLnBrk="1" hangingPunct="1">
              <a:buNone/>
            </a:pPr>
            <a:endParaRPr>
              <a:sym typeface="Calibri" panose="020F0502020204030204"/>
            </a:endParaRPr>
          </a:p>
        </p:txBody>
      </p:sp>
      <p:sp>
        <p:nvSpPr>
          <p:cNvPr id="4" name="Slide Number Placeholder 3"/>
          <p:cNvSpPr>
            <a:spLocks noGrp="1"/>
          </p:cNvSpPr>
          <p:nvPr>
            <p:ph type="sldNum" idx="12"/>
          </p:nvPr>
        </p:nvSpPr>
        <p:spPr/>
        <p:txBody>
          <a:bodyPr/>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2" name="Date Placeholder 1"/>
          <p:cNvSpPr>
            <a:spLocks noGrp="1"/>
          </p:cNvSpPr>
          <p:nvPr>
            <p:ph type="dt" idx="10"/>
          </p:nvPr>
        </p:nvSpPr>
        <p:spPr/>
        <p:txBody>
          <a:bodyPr/>
          <a:p>
            <a:pPr lvl="0" eaLnBrk="1" hangingPunct="1">
              <a:buNone/>
            </a:pPr>
            <a:endParaRPr>
              <a:sym typeface="Calibri" panose="020F0502020204030204"/>
            </a:endParaRPr>
          </a:p>
        </p:txBody>
      </p:sp>
      <p:sp>
        <p:nvSpPr>
          <p:cNvPr id="3" name="Footer Placeholder 2"/>
          <p:cNvSpPr>
            <a:spLocks noGrp="1"/>
          </p:cNvSpPr>
          <p:nvPr>
            <p:ph type="ftr" idx="11"/>
          </p:nvPr>
        </p:nvSpPr>
        <p:spPr/>
        <p:txBody>
          <a:bodyPr/>
          <a:p>
            <a:pPr lvl="0" eaLnBrk="1" hangingPunct="1">
              <a:buNone/>
            </a:pPr>
            <a:endParaRPr>
              <a:sym typeface="Calibri" panose="020F0502020204030204"/>
            </a:endParaRPr>
          </a:p>
        </p:txBody>
      </p:sp>
      <p:sp>
        <p:nvSpPr>
          <p:cNvPr id="4" name="Slide Number Placeholder 3"/>
          <p:cNvSpPr>
            <a:spLocks noGrp="1"/>
          </p:cNvSpPr>
          <p:nvPr>
            <p:ph type="sldNum" idx="12"/>
          </p:nvPr>
        </p:nvSpPr>
        <p:spPr/>
        <p:txBody>
          <a:bodyPr/>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2" name="Date Placeholder 1"/>
          <p:cNvSpPr>
            <a:spLocks noGrp="1"/>
          </p:cNvSpPr>
          <p:nvPr>
            <p:ph type="dt" idx="10"/>
          </p:nvPr>
        </p:nvSpPr>
        <p:spPr/>
        <p:txBody>
          <a:bodyPr/>
          <a:p>
            <a:pPr lvl="0" eaLnBrk="1" hangingPunct="1">
              <a:buNone/>
            </a:pPr>
            <a:endParaRPr>
              <a:sym typeface="Calibri" panose="020F0502020204030204"/>
            </a:endParaRPr>
          </a:p>
        </p:txBody>
      </p:sp>
      <p:sp>
        <p:nvSpPr>
          <p:cNvPr id="3" name="Footer Placeholder 2"/>
          <p:cNvSpPr>
            <a:spLocks noGrp="1"/>
          </p:cNvSpPr>
          <p:nvPr>
            <p:ph type="ftr" idx="11"/>
          </p:nvPr>
        </p:nvSpPr>
        <p:spPr/>
        <p:txBody>
          <a:bodyPr/>
          <a:p>
            <a:pPr lvl="0" eaLnBrk="1" hangingPunct="1">
              <a:buNone/>
            </a:pPr>
            <a:endParaRPr>
              <a:sym typeface="Calibri" panose="020F0502020204030204"/>
            </a:endParaRPr>
          </a:p>
        </p:txBody>
      </p:sp>
      <p:sp>
        <p:nvSpPr>
          <p:cNvPr id="4" name="Slide Number Placeholder 3"/>
          <p:cNvSpPr>
            <a:spLocks noGrp="1"/>
          </p:cNvSpPr>
          <p:nvPr>
            <p:ph type="sldNum" idx="12"/>
          </p:nvPr>
        </p:nvSpPr>
        <p:spPr/>
        <p:txBody>
          <a:bodyPr/>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2" name="Date Placeholder 1"/>
          <p:cNvSpPr>
            <a:spLocks noGrp="1"/>
          </p:cNvSpPr>
          <p:nvPr>
            <p:ph type="dt" idx="10"/>
          </p:nvPr>
        </p:nvSpPr>
        <p:spPr/>
        <p:txBody>
          <a:bodyPr/>
          <a:p>
            <a:pPr lvl="0" eaLnBrk="1" hangingPunct="1">
              <a:buNone/>
            </a:pPr>
            <a:endParaRPr>
              <a:sym typeface="Calibri" panose="020F0502020204030204"/>
            </a:endParaRPr>
          </a:p>
        </p:txBody>
      </p:sp>
      <p:sp>
        <p:nvSpPr>
          <p:cNvPr id="3" name="Footer Placeholder 2"/>
          <p:cNvSpPr>
            <a:spLocks noGrp="1"/>
          </p:cNvSpPr>
          <p:nvPr>
            <p:ph type="ftr" idx="11"/>
          </p:nvPr>
        </p:nvSpPr>
        <p:spPr/>
        <p:txBody>
          <a:bodyPr/>
          <a:p>
            <a:pPr lvl="0" eaLnBrk="1" hangingPunct="1">
              <a:buNone/>
            </a:pPr>
            <a:endParaRPr>
              <a:sym typeface="Calibri" panose="020F0502020204030204"/>
            </a:endParaRPr>
          </a:p>
        </p:txBody>
      </p:sp>
      <p:sp>
        <p:nvSpPr>
          <p:cNvPr id="4" name="Slide Number Placeholder 3"/>
          <p:cNvSpPr>
            <a:spLocks noGrp="1"/>
          </p:cNvSpPr>
          <p:nvPr>
            <p:ph type="sldNum" idx="12"/>
          </p:nvPr>
        </p:nvSpPr>
        <p:spPr/>
        <p:txBody>
          <a:bodyPr/>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 name="Date Placeholder 1"/>
          <p:cNvSpPr>
            <a:spLocks noGrp="1"/>
          </p:cNvSpPr>
          <p:nvPr>
            <p:ph type="dt" idx="10"/>
          </p:nvPr>
        </p:nvSpPr>
        <p:spPr/>
        <p:txBody>
          <a:bodyPr/>
          <a:p>
            <a:pPr lvl="0" eaLnBrk="1" hangingPunct="1">
              <a:buNone/>
            </a:pPr>
            <a:endParaRPr>
              <a:sym typeface="Calibri" panose="020F0502020204030204"/>
            </a:endParaRPr>
          </a:p>
        </p:txBody>
      </p:sp>
      <p:sp>
        <p:nvSpPr>
          <p:cNvPr id="3" name="Footer Placeholder 2"/>
          <p:cNvSpPr>
            <a:spLocks noGrp="1"/>
          </p:cNvSpPr>
          <p:nvPr>
            <p:ph type="ftr" idx="11"/>
          </p:nvPr>
        </p:nvSpPr>
        <p:spPr/>
        <p:txBody>
          <a:bodyPr/>
          <a:p>
            <a:pPr lvl="0" eaLnBrk="1" hangingPunct="1">
              <a:buNone/>
            </a:pPr>
            <a:endParaRPr>
              <a:sym typeface="Calibri" panose="020F0502020204030204"/>
            </a:endParaRPr>
          </a:p>
        </p:txBody>
      </p:sp>
      <p:sp>
        <p:nvSpPr>
          <p:cNvPr id="4" name="Slide Number Placeholder 3"/>
          <p:cNvSpPr>
            <a:spLocks noGrp="1"/>
          </p:cNvSpPr>
          <p:nvPr>
            <p:ph type="sldNum" idx="12"/>
          </p:nvPr>
        </p:nvSpPr>
        <p:spPr/>
        <p:txBody>
          <a:bodyPr/>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2" name="Date Placeholder 1"/>
          <p:cNvSpPr>
            <a:spLocks noGrp="1"/>
          </p:cNvSpPr>
          <p:nvPr>
            <p:ph type="dt" idx="10"/>
          </p:nvPr>
        </p:nvSpPr>
        <p:spPr/>
        <p:txBody>
          <a:bodyPr/>
          <a:p>
            <a:pPr lvl="0" eaLnBrk="1" hangingPunct="1">
              <a:buNone/>
            </a:pPr>
            <a:endParaRPr>
              <a:sym typeface="Calibri" panose="020F0502020204030204"/>
            </a:endParaRPr>
          </a:p>
        </p:txBody>
      </p:sp>
      <p:sp>
        <p:nvSpPr>
          <p:cNvPr id="3" name="Footer Placeholder 2"/>
          <p:cNvSpPr>
            <a:spLocks noGrp="1"/>
          </p:cNvSpPr>
          <p:nvPr>
            <p:ph type="ftr" idx="11"/>
          </p:nvPr>
        </p:nvSpPr>
        <p:spPr/>
        <p:txBody>
          <a:bodyPr/>
          <a:p>
            <a:pPr lvl="0" eaLnBrk="1" hangingPunct="1">
              <a:buNone/>
            </a:pPr>
            <a:endParaRPr>
              <a:sym typeface="Calibri" panose="020F0502020204030204"/>
            </a:endParaRPr>
          </a:p>
        </p:txBody>
      </p:sp>
      <p:sp>
        <p:nvSpPr>
          <p:cNvPr id="4" name="Slide Number Placeholder 3"/>
          <p:cNvSpPr>
            <a:spLocks noGrp="1"/>
          </p:cNvSpPr>
          <p:nvPr>
            <p:ph type="sldNum" idx="12"/>
          </p:nvPr>
        </p:nvSpPr>
        <p:spPr/>
        <p:txBody>
          <a:bodyPr/>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2" name="Date Placeholder 1"/>
          <p:cNvSpPr>
            <a:spLocks noGrp="1"/>
          </p:cNvSpPr>
          <p:nvPr>
            <p:ph type="dt" idx="10"/>
          </p:nvPr>
        </p:nvSpPr>
        <p:spPr/>
        <p:txBody>
          <a:bodyPr/>
          <a:p>
            <a:pPr lvl="0" eaLnBrk="1" hangingPunct="1">
              <a:buNone/>
            </a:pPr>
            <a:endParaRPr>
              <a:sym typeface="Calibri" panose="020F0502020204030204"/>
            </a:endParaRPr>
          </a:p>
        </p:txBody>
      </p:sp>
      <p:sp>
        <p:nvSpPr>
          <p:cNvPr id="3" name="Footer Placeholder 2"/>
          <p:cNvSpPr>
            <a:spLocks noGrp="1"/>
          </p:cNvSpPr>
          <p:nvPr>
            <p:ph type="ftr" idx="11"/>
          </p:nvPr>
        </p:nvSpPr>
        <p:spPr/>
        <p:txBody>
          <a:bodyPr/>
          <a:p>
            <a:pPr lvl="0" eaLnBrk="1" hangingPunct="1">
              <a:buNone/>
            </a:pPr>
            <a:endParaRPr>
              <a:sym typeface="Calibri" panose="020F0502020204030204"/>
            </a:endParaRPr>
          </a:p>
        </p:txBody>
      </p:sp>
      <p:sp>
        <p:nvSpPr>
          <p:cNvPr id="4" name="Slide Number Placeholder 3"/>
          <p:cNvSpPr>
            <a:spLocks noGrp="1"/>
          </p:cNvSpPr>
          <p:nvPr>
            <p:ph type="sldNum" idx="12"/>
          </p:nvPr>
        </p:nvSpPr>
        <p:spPr/>
        <p:txBody>
          <a:bodyPr/>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Google Shape;6;p1"/>
          <p:cNvSpPr txBox="1">
            <a:spLocks noGrp="1"/>
          </p:cNvSpPr>
          <p:nvPr>
            <p:ph type="title"/>
          </p:nvPr>
        </p:nvSpPr>
        <p:spPr>
          <a:xfrm>
            <a:off x="457200" y="274638"/>
            <a:ext cx="8229600" cy="1143000"/>
          </a:xfrm>
          <a:prstGeom prst="rect">
            <a:avLst/>
          </a:prstGeom>
          <a:noFill/>
          <a:ln w="9525">
            <a:noFill/>
          </a:ln>
        </p:spPr>
        <p:txBody>
          <a:bodyPr lIns="91425" tIns="45700" rIns="91425" bIns="45700" anchor="ctr" anchorCtr="0"/>
          <a:p>
            <a:pPr lvl="0"/>
          </a:p>
        </p:txBody>
      </p:sp>
      <p:sp>
        <p:nvSpPr>
          <p:cNvPr id="1027" name="Google Shape;7;p1"/>
          <p:cNvSpPr txBox="1">
            <a:spLocks noGrp="1"/>
          </p:cNvSpPr>
          <p:nvPr>
            <p:ph type="body" idx="1"/>
          </p:nvPr>
        </p:nvSpPr>
        <p:spPr>
          <a:xfrm>
            <a:off x="457200" y="1600200"/>
            <a:ext cx="8229600" cy="4525963"/>
          </a:xfrm>
          <a:prstGeom prst="rect">
            <a:avLst/>
          </a:prstGeom>
          <a:noFill/>
          <a:ln w="9525">
            <a:noFill/>
          </a:ln>
        </p:spPr>
        <p:txBody>
          <a:bodyPr lIns="91425" tIns="45700" rIns="91425" bIns="45700"/>
          <a:p>
            <a:pPr lvl="0"/>
          </a:p>
        </p:txBody>
      </p:sp>
      <p:sp>
        <p:nvSpPr>
          <p:cNvPr id="1028" name="Google Shape;8;p1"/>
          <p:cNvSpPr txBox="1">
            <a:spLocks noGrp="1"/>
          </p:cNvSpPr>
          <p:nvPr>
            <p:ph type="dt" idx="10"/>
          </p:nvPr>
        </p:nvSpPr>
        <p:spPr>
          <a:xfrm>
            <a:off x="457200" y="6356350"/>
            <a:ext cx="2133600" cy="365125"/>
          </a:xfrm>
          <a:prstGeom prst="rect">
            <a:avLst/>
          </a:prstGeom>
          <a:noFill/>
          <a:ln w="9525">
            <a:noFill/>
          </a:ln>
        </p:spPr>
        <p:txBody>
          <a:bodyPr lIns="91425" tIns="45700" rIns="91425" bIns="45700" anchor="ctr" anchorCtr="0"/>
          <a:lstStyle>
            <a:lvl1pPr>
              <a:defRPr sz="1200">
                <a:solidFill>
                  <a:srgbClr val="888888"/>
                </a:solidFill>
                <a:latin typeface="Calibri" panose="020F0502020204030204"/>
                <a:ea typeface="Calibri" panose="020F0502020204030204"/>
              </a:defRPr>
            </a:lvl1pPr>
          </a:lstStyle>
          <a:p>
            <a:pPr lvl="0" eaLnBrk="1" hangingPunct="1">
              <a:buNone/>
            </a:pPr>
            <a:endParaRPr>
              <a:sym typeface="Calibri" panose="020F0502020204030204"/>
            </a:endParaRPr>
          </a:p>
        </p:txBody>
      </p:sp>
      <p:sp>
        <p:nvSpPr>
          <p:cNvPr id="1029" name="Google Shape;9;p1"/>
          <p:cNvSpPr txBox="1">
            <a:spLocks noGrp="1"/>
          </p:cNvSpPr>
          <p:nvPr>
            <p:ph type="ftr" idx="11"/>
          </p:nvPr>
        </p:nvSpPr>
        <p:spPr>
          <a:xfrm>
            <a:off x="3124200" y="6356350"/>
            <a:ext cx="2895600" cy="365125"/>
          </a:xfrm>
          <a:prstGeom prst="rect">
            <a:avLst/>
          </a:prstGeom>
          <a:noFill/>
          <a:ln w="9525">
            <a:noFill/>
          </a:ln>
        </p:spPr>
        <p:txBody>
          <a:bodyPr lIns="91425" tIns="45700" rIns="91425" bIns="45700" anchor="ctr" anchorCtr="0"/>
          <a:lstStyle>
            <a:lvl1pPr algn="ctr">
              <a:defRPr sz="1200">
                <a:solidFill>
                  <a:srgbClr val="888888"/>
                </a:solidFill>
                <a:latin typeface="Calibri" panose="020F0502020204030204"/>
                <a:ea typeface="Calibri" panose="020F0502020204030204"/>
              </a:defRPr>
            </a:lvl1pPr>
          </a:lstStyle>
          <a:p>
            <a:pPr lvl="0" eaLnBrk="1" hangingPunct="1">
              <a:buNone/>
            </a:pPr>
            <a:endParaRPr>
              <a:sym typeface="Calibri" panose="020F0502020204030204"/>
            </a:endParaRPr>
          </a:p>
        </p:txBody>
      </p:sp>
      <p:sp>
        <p:nvSpPr>
          <p:cNvPr id="1030" name="Google Shape;10;p1"/>
          <p:cNvSpPr txBox="1">
            <a:spLocks noGrp="1"/>
          </p:cNvSpPr>
          <p:nvPr>
            <p:ph type="sldNum" idx="12"/>
          </p:nvPr>
        </p:nvSpPr>
        <p:spPr>
          <a:xfrm>
            <a:off x="6553200" y="6356350"/>
            <a:ext cx="2133600" cy="365125"/>
          </a:xfrm>
          <a:prstGeom prst="rect">
            <a:avLst/>
          </a:prstGeom>
          <a:noFill/>
          <a:ln w="9525">
            <a:noFill/>
          </a:ln>
        </p:spPr>
        <p:txBody>
          <a:bodyPr lIns="91425" tIns="45700" rIns="91425" bIns="45700" anchor="ctr" anchorCtr="0"/>
          <a:lstStyle>
            <a:lvl1pPr algn="r">
              <a:defRPr sz="1200">
                <a:solidFill>
                  <a:srgbClr val="888888"/>
                </a:solidFill>
                <a:latin typeface="Calibri" panose="020F0502020204030204"/>
                <a:ea typeface="Calibri" panose="020F0502020204030204"/>
              </a:defRPr>
            </a:lvl1pPr>
          </a:lstStyle>
          <a:p>
            <a:pPr lvl="0" eaLnBrk="1" hangingPunct="1">
              <a:buNone/>
            </a:pPr>
            <a:fld id="{9A0DB2DC-4C9A-4742-B13C-FB6460FD3503}" type="slidenum">
              <a:rPr lang="en-US" altLang="x-none">
                <a:sym typeface="Calibri" panose="020F0502020204030204"/>
              </a:rPr>
            </a:fld>
            <a:endParaRPr lang="en-US" altLang="x-none">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9.GIF"/><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4" name="Google Shape;84;p13"/>
          <p:cNvPicPr preferRelativeResize="0">
            <a:picLocks noChangeAspect="1"/>
          </p:cNvPicPr>
          <p:nvPr/>
        </p:nvPicPr>
        <p:blipFill>
          <a:blip r:embed="rId1"/>
          <a:srcRect l="-14442" t="35001" r="-14442" b="16666"/>
          <a:stretch>
            <a:fillRect/>
          </a:stretch>
        </p:blipFill>
        <p:spPr>
          <a:xfrm>
            <a:off x="-2667000" y="0"/>
            <a:ext cx="23622000" cy="10287000"/>
          </a:xfrm>
          <a:prstGeom prst="rect">
            <a:avLst/>
          </a:prstGeom>
          <a:noFill/>
          <a:ln w="9525">
            <a:noFill/>
          </a:ln>
        </p:spPr>
      </p:pic>
      <p:grpSp>
        <p:nvGrpSpPr>
          <p:cNvPr id="3075" name="Google Shape;273;p13"/>
          <p:cNvGrpSpPr/>
          <p:nvPr/>
        </p:nvGrpSpPr>
        <p:grpSpPr>
          <a:xfrm>
            <a:off x="15263813" y="3711575"/>
            <a:ext cx="361950" cy="384175"/>
            <a:chOff x="0" y="-47625"/>
            <a:chExt cx="812800" cy="860425"/>
          </a:xfrm>
        </p:grpSpPr>
        <p:sp>
          <p:nvSpPr>
            <p:cNvPr id="3095" name="Google Shape;274;p13"/>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096" name="Google Shape;275;p13"/>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076" name="Google Shape;276;p13"/>
          <p:cNvGrpSpPr/>
          <p:nvPr/>
        </p:nvGrpSpPr>
        <p:grpSpPr>
          <a:xfrm>
            <a:off x="16027400" y="3711575"/>
            <a:ext cx="361950" cy="384175"/>
            <a:chOff x="0" y="-47625"/>
            <a:chExt cx="812800" cy="860425"/>
          </a:xfrm>
        </p:grpSpPr>
        <p:sp>
          <p:nvSpPr>
            <p:cNvPr id="3093" name="Google Shape;277;p13"/>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094" name="Google Shape;278;p13"/>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077" name="Google Shape;279;p13"/>
          <p:cNvGrpSpPr/>
          <p:nvPr/>
        </p:nvGrpSpPr>
        <p:grpSpPr>
          <a:xfrm>
            <a:off x="16790988" y="3711575"/>
            <a:ext cx="361950" cy="384175"/>
            <a:chOff x="0" y="-47625"/>
            <a:chExt cx="812800" cy="860425"/>
          </a:xfrm>
        </p:grpSpPr>
        <p:sp>
          <p:nvSpPr>
            <p:cNvPr id="3091" name="Google Shape;280;p13"/>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092" name="Google Shape;281;p13"/>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078" name="Group 152"/>
          <p:cNvGrpSpPr/>
          <p:nvPr/>
        </p:nvGrpSpPr>
        <p:grpSpPr>
          <a:xfrm>
            <a:off x="15225713" y="263525"/>
            <a:ext cx="1919287" cy="3175000"/>
            <a:chOff x="0" y="0"/>
            <a:chExt cx="1500" cy="2319"/>
          </a:xfrm>
        </p:grpSpPr>
        <p:pic>
          <p:nvPicPr>
            <p:cNvPr id="3089" name="Picture 154"/>
            <p:cNvPicPr>
              <a:picLocks noChangeAspect="1"/>
            </p:cNvPicPr>
            <p:nvPr/>
          </p:nvPicPr>
          <p:blipFill>
            <a:blip r:embed="rId2"/>
            <a:stretch>
              <a:fillRect/>
            </a:stretch>
          </p:blipFill>
          <p:spPr>
            <a:xfrm>
              <a:off x="30" y="30"/>
              <a:ext cx="1440" cy="2259"/>
            </a:xfrm>
            <a:prstGeom prst="rect">
              <a:avLst/>
            </a:prstGeom>
            <a:noFill/>
            <a:ln w="9525">
              <a:noFill/>
            </a:ln>
          </p:spPr>
        </p:pic>
        <p:sp>
          <p:nvSpPr>
            <p:cNvPr id="3090" name="Rectangle 153"/>
            <p:cNvSpPr/>
            <p:nvPr/>
          </p:nvSpPr>
          <p:spPr>
            <a:xfrm>
              <a:off x="15" y="15"/>
              <a:ext cx="1470" cy="2289"/>
            </a:xfrm>
            <a:prstGeom prst="rect">
              <a:avLst/>
            </a:prstGeom>
            <a:noFill/>
            <a:ln w="19050" cap="flat" cmpd="sng">
              <a:solidFill>
                <a:srgbClr val="000000"/>
              </a:solidFill>
              <a:prstDash val="solid"/>
              <a:miter/>
              <a:headEnd type="none" w="med" len="med"/>
              <a:tailEnd type="none" w="med" len="med"/>
            </a:ln>
          </p:spPr>
          <p:txBody>
            <a:bodyPr/>
            <a:p>
              <a:pPr eaLnBrk="1" hangingPunct="1">
                <a:buNone/>
              </a:pPr>
              <a:endParaRPr lang="en-IN" altLang="x-none">
                <a:latin typeface="Arial" panose="020B0604020202020204" pitchFamily="34" charset="0"/>
              </a:endParaRPr>
            </a:p>
          </p:txBody>
        </p:sp>
      </p:grpSp>
      <p:grpSp>
        <p:nvGrpSpPr>
          <p:cNvPr id="3079" name="Group 2"/>
          <p:cNvGrpSpPr/>
          <p:nvPr/>
        </p:nvGrpSpPr>
        <p:grpSpPr>
          <a:xfrm>
            <a:off x="654050" y="1000125"/>
            <a:ext cx="3565525" cy="1703388"/>
            <a:chOff x="0" y="0"/>
            <a:chExt cx="2955" cy="1148"/>
          </a:xfrm>
        </p:grpSpPr>
        <p:pic>
          <p:nvPicPr>
            <p:cNvPr id="3087" name="Picture 157"/>
            <p:cNvPicPr>
              <a:picLocks noChangeAspect="1"/>
            </p:cNvPicPr>
            <p:nvPr/>
          </p:nvPicPr>
          <p:blipFill>
            <a:blip r:embed="rId3"/>
            <a:stretch>
              <a:fillRect/>
            </a:stretch>
          </p:blipFill>
          <p:spPr>
            <a:xfrm>
              <a:off x="30" y="30"/>
              <a:ext cx="2895" cy="1088"/>
            </a:xfrm>
            <a:prstGeom prst="rect">
              <a:avLst/>
            </a:prstGeom>
            <a:noFill/>
            <a:ln w="9525">
              <a:noFill/>
            </a:ln>
          </p:spPr>
        </p:pic>
        <p:sp>
          <p:nvSpPr>
            <p:cNvPr id="3088" name="Rectangle 158"/>
            <p:cNvSpPr/>
            <p:nvPr/>
          </p:nvSpPr>
          <p:spPr>
            <a:xfrm>
              <a:off x="15" y="15"/>
              <a:ext cx="2925" cy="1118"/>
            </a:xfrm>
            <a:prstGeom prst="rect">
              <a:avLst/>
            </a:prstGeom>
            <a:noFill/>
            <a:ln w="19050" cap="flat" cmpd="sng">
              <a:solidFill>
                <a:srgbClr val="000000"/>
              </a:solidFill>
              <a:prstDash val="solid"/>
              <a:miter/>
              <a:headEnd type="none" w="med" len="med"/>
              <a:tailEnd type="none" w="med" len="med"/>
            </a:ln>
          </p:spPr>
          <p:txBody>
            <a:bodyPr/>
            <a:p>
              <a:pPr eaLnBrk="1" hangingPunct="1">
                <a:buNone/>
              </a:pPr>
              <a:endParaRPr lang="en-IN" altLang="x-none">
                <a:latin typeface="Arial" panose="020B0604020202020204" pitchFamily="34" charset="0"/>
              </a:endParaRPr>
            </a:p>
          </p:txBody>
        </p:sp>
      </p:grpSp>
      <p:sp>
        <p:nvSpPr>
          <p:cNvPr id="3080" name="Text Box 7"/>
          <p:cNvSpPr txBox="1"/>
          <p:nvPr/>
        </p:nvSpPr>
        <p:spPr>
          <a:xfrm>
            <a:off x="5048250" y="619125"/>
            <a:ext cx="8318500" cy="4154488"/>
          </a:xfrm>
          <a:prstGeom prst="rect">
            <a:avLst/>
          </a:prstGeom>
          <a:noFill/>
          <a:ln w="9525">
            <a:noFill/>
          </a:ln>
        </p:spPr>
        <p:txBody>
          <a:bodyPr>
            <a:spAutoFit/>
          </a:bodyPr>
          <a:p>
            <a:pPr algn="ctr" eaLnBrk="1" hangingPunct="1">
              <a:buNone/>
            </a:pPr>
            <a:r>
              <a:rPr lang="en-US" altLang="x-none" sz="6600">
                <a:latin typeface="Arial" panose="020B0604020202020204" pitchFamily="34" charset="0"/>
              </a:rPr>
              <a:t>Institute for Advanced Computing &amp; Software Development</a:t>
            </a:r>
            <a:endParaRPr lang="en-US" altLang="x-none" sz="6600">
              <a:latin typeface="Arial" panose="020B0604020202020204" pitchFamily="34" charset="0"/>
            </a:endParaRPr>
          </a:p>
        </p:txBody>
      </p:sp>
      <p:grpSp>
        <p:nvGrpSpPr>
          <p:cNvPr id="3081" name="Google Shape;396;p14"/>
          <p:cNvGrpSpPr/>
          <p:nvPr/>
        </p:nvGrpSpPr>
        <p:grpSpPr>
          <a:xfrm>
            <a:off x="4984750" y="215900"/>
            <a:ext cx="8443913" cy="4870450"/>
            <a:chOff x="0" y="-47625"/>
            <a:chExt cx="1907340" cy="2568791"/>
          </a:xfrm>
        </p:grpSpPr>
        <p:sp>
          <p:nvSpPr>
            <p:cNvPr id="3085" name="Google Shape;397;p14"/>
            <p:cNvSpPr/>
            <p:nvPr/>
          </p:nvSpPr>
          <p:spPr>
            <a:xfrm>
              <a:off x="0" y="0"/>
              <a:ext cx="1907340" cy="2521166"/>
            </a:xfrm>
            <a:custGeom>
              <a:avLst/>
              <a:gdLst/>
              <a:ahLst/>
              <a:cxnLst/>
              <a:pathLst>
                <a:path w="1907340" h="2521166">
                  <a:moveTo>
                    <a:pt x="0" y="0"/>
                  </a:moveTo>
                  <a:lnTo>
                    <a:pt x="1907340" y="0"/>
                  </a:lnTo>
                  <a:lnTo>
                    <a:pt x="1907340" y="2521166"/>
                  </a:lnTo>
                  <a:lnTo>
                    <a:pt x="0" y="2521166"/>
                  </a:lnTo>
                  <a:lnTo>
                    <a:pt x="0" y="0"/>
                  </a:lnTo>
                  <a:close/>
                </a:path>
              </a:pathLst>
            </a:custGeom>
            <a:solidFill>
              <a:srgbClr val="000000">
                <a:alpha val="0"/>
              </a:srgbClr>
            </a:solidFill>
            <a:ln w="57150" cap="flat" cmpd="sng">
              <a:solidFill>
                <a:srgbClr val="000000">
                  <a:alpha val="100000"/>
                </a:srgbClr>
              </a:solidFill>
              <a:prstDash val="solid"/>
              <a:round/>
              <a:headEnd type="none" w="sm" len="sm"/>
              <a:tailEnd type="none" w="sm" len="sm"/>
            </a:ln>
          </p:spPr>
          <p:txBody>
            <a:bodyPr/>
            <a:p>
              <a:endParaRPr lang="en-US"/>
            </a:p>
          </p:txBody>
        </p:sp>
        <p:sp>
          <p:nvSpPr>
            <p:cNvPr id="3086" name="Google Shape;398;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3082" name="Text Box 8"/>
          <p:cNvSpPr txBox="1"/>
          <p:nvPr/>
        </p:nvSpPr>
        <p:spPr>
          <a:xfrm>
            <a:off x="7508875" y="5461000"/>
            <a:ext cx="3270250" cy="522288"/>
          </a:xfrm>
          <a:prstGeom prst="rect">
            <a:avLst/>
          </a:prstGeom>
          <a:noFill/>
          <a:ln w="9525">
            <a:noFill/>
          </a:ln>
        </p:spPr>
        <p:txBody>
          <a:bodyPr>
            <a:spAutoFit/>
          </a:bodyPr>
          <a:p>
            <a:pPr eaLnBrk="1" hangingPunct="1">
              <a:buNone/>
            </a:pPr>
            <a:r>
              <a:rPr lang="en-IN" altLang="en-US" sz="2800">
                <a:latin typeface="Arial" panose="020B0604020202020204" pitchFamily="34" charset="0"/>
              </a:rPr>
              <a:t>Presentation On</a:t>
            </a:r>
            <a:endParaRPr lang="en-IN" altLang="en-US" sz="2800">
              <a:latin typeface="Arial" panose="020B0604020202020204" pitchFamily="34" charset="0"/>
            </a:endParaRPr>
          </a:p>
        </p:txBody>
      </p:sp>
      <p:sp>
        <p:nvSpPr>
          <p:cNvPr id="3083" name="Text Box 9"/>
          <p:cNvSpPr txBox="1"/>
          <p:nvPr/>
        </p:nvSpPr>
        <p:spPr>
          <a:xfrm>
            <a:off x="584200" y="6357938"/>
            <a:ext cx="17119600" cy="2552700"/>
          </a:xfrm>
          <a:prstGeom prst="rect">
            <a:avLst/>
          </a:prstGeom>
          <a:noFill/>
          <a:ln w="9525">
            <a:noFill/>
          </a:ln>
        </p:spPr>
        <p:txBody>
          <a:bodyPr>
            <a:spAutoFit/>
          </a:bodyPr>
          <a:p>
            <a:pPr algn="ctr" eaLnBrk="1" hangingPunct="1">
              <a:buNone/>
            </a:pPr>
            <a:r>
              <a:rPr lang="en-US" altLang="x-none" sz="4000" b="1">
                <a:latin typeface="Arial" panose="020B0604020202020204" pitchFamily="34" charset="0"/>
              </a:rPr>
              <a:t>“Facial Expression-Based Confidence Level Estimator using Convolutional Neural Networks”</a:t>
            </a:r>
            <a:endParaRPr lang="en-US" altLang="x-none" sz="4000" b="1">
              <a:latin typeface="Arial" panose="020B0604020202020204" pitchFamily="34" charset="0"/>
            </a:endParaRPr>
          </a:p>
          <a:p>
            <a:pPr algn="ctr" eaLnBrk="1" hangingPunct="1">
              <a:buNone/>
            </a:pPr>
            <a:endParaRPr lang="en-US" altLang="x-none" sz="4000">
              <a:latin typeface="Arial" panose="020B0604020202020204" pitchFamily="34" charset="0"/>
            </a:endParaRPr>
          </a:p>
          <a:p>
            <a:pPr algn="ctr" eaLnBrk="1" hangingPunct="1">
              <a:buNone/>
            </a:pPr>
            <a:r>
              <a:rPr lang="en-US" altLang="x-none" sz="4000">
                <a:latin typeface="Arial" panose="020B0604020202020204" pitchFamily="34" charset="0"/>
              </a:rPr>
              <a:t>PG-DBDA - SEPT 2022</a:t>
            </a:r>
            <a:endParaRPr lang="en-US" altLang="x-none" sz="4000">
              <a:latin typeface="Arial" panose="020B0604020202020204" pitchFamily="34" charset="0"/>
            </a:endParaRPr>
          </a:p>
        </p:txBody>
      </p:sp>
      <p:sp>
        <p:nvSpPr>
          <p:cNvPr id="3084" name="Text Box 10"/>
          <p:cNvSpPr txBox="1"/>
          <p:nvPr/>
        </p:nvSpPr>
        <p:spPr>
          <a:xfrm>
            <a:off x="12604750" y="8564563"/>
            <a:ext cx="5683250" cy="1568450"/>
          </a:xfrm>
          <a:prstGeom prst="rect">
            <a:avLst/>
          </a:prstGeom>
          <a:noFill/>
          <a:ln w="9525">
            <a:noFill/>
          </a:ln>
        </p:spPr>
        <p:txBody>
          <a:bodyPr>
            <a:spAutoFit/>
          </a:bodyPr>
          <a:p>
            <a:pPr eaLnBrk="1" hangingPunct="1">
              <a:buNone/>
            </a:pPr>
            <a:r>
              <a:rPr lang="en-IN" altLang="en-US" sz="2800">
                <a:latin typeface="Arial" panose="020B0604020202020204" pitchFamily="34" charset="0"/>
              </a:rPr>
              <a:t>  </a:t>
            </a:r>
            <a:r>
              <a:rPr lang="en-IN" altLang="en-US" sz="3200" b="1">
                <a:latin typeface="Arial" panose="020B0604020202020204" pitchFamily="34" charset="0"/>
              </a:rPr>
              <a:t>Project By :</a:t>
            </a:r>
            <a:endParaRPr lang="en-IN" altLang="en-US" sz="2800" b="1">
              <a:latin typeface="Arial" panose="020B0604020202020204" pitchFamily="34" charset="0"/>
            </a:endParaRPr>
          </a:p>
          <a:p>
            <a:pPr eaLnBrk="1" hangingPunct="1">
              <a:buNone/>
            </a:pPr>
            <a:r>
              <a:rPr lang="en-IN" altLang="en-US" sz="3200">
                <a:latin typeface="Arial" panose="020B0604020202020204" pitchFamily="34" charset="0"/>
              </a:rPr>
              <a:t>- Shubham Gomase - 209311</a:t>
            </a:r>
            <a:endParaRPr lang="en-IN" altLang="en-US" sz="3200">
              <a:latin typeface="Arial" panose="020B0604020202020204" pitchFamily="34" charset="0"/>
            </a:endParaRPr>
          </a:p>
          <a:p>
            <a:pPr eaLnBrk="1" hangingPunct="1">
              <a:buNone/>
            </a:pPr>
            <a:r>
              <a:rPr lang="en-IN" altLang="en-US" sz="3200">
                <a:latin typeface="Arial" panose="020B0604020202020204" pitchFamily="34" charset="0"/>
              </a:rPr>
              <a:t>- Shyam Khamkar - 209345</a:t>
            </a:r>
            <a:endParaRPr lang="en-IN" altLang="en-US" sz="320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Google Shape;1359;p22"/>
          <p:cNvPicPr preferRelativeResize="0">
            <a:picLocks noChangeAspect="1"/>
          </p:cNvPicPr>
          <p:nvPr/>
        </p:nvPicPr>
        <p:blipFill>
          <a:blip r:embed="rId1"/>
          <a:srcRect l="-24998" t="22472" r="-24998" b="21275"/>
          <a:stretch>
            <a:fillRect/>
          </a:stretch>
        </p:blipFill>
        <p:spPr>
          <a:xfrm>
            <a:off x="-4648200" y="0"/>
            <a:ext cx="27508200" cy="10287000"/>
          </a:xfrm>
          <a:prstGeom prst="rect">
            <a:avLst/>
          </a:prstGeom>
          <a:noFill/>
          <a:ln w="9525">
            <a:noFill/>
          </a:ln>
        </p:spPr>
      </p:pic>
      <p:grpSp>
        <p:nvGrpSpPr>
          <p:cNvPr id="21507" name="Google Shape;1372;p22"/>
          <p:cNvGrpSpPr/>
          <p:nvPr/>
        </p:nvGrpSpPr>
        <p:grpSpPr>
          <a:xfrm>
            <a:off x="844550" y="441325"/>
            <a:ext cx="16568738" cy="3267075"/>
            <a:chOff x="0" y="-47625"/>
            <a:chExt cx="4363493" cy="860425"/>
          </a:xfrm>
        </p:grpSpPr>
        <p:sp>
          <p:nvSpPr>
            <p:cNvPr id="21611" name="Google Shape;1373;p22"/>
            <p:cNvSpPr/>
            <p:nvPr/>
          </p:nvSpPr>
          <p:spPr>
            <a:xfrm>
              <a:off x="0" y="0"/>
              <a:ext cx="4363493" cy="552754"/>
            </a:xfrm>
            <a:custGeom>
              <a:avLst/>
              <a:gdLst/>
              <a:ahLst/>
              <a:cxnLst/>
              <a:pathLst>
                <a:path w="4363493" h="552754">
                  <a:moveTo>
                    <a:pt x="0" y="0"/>
                  </a:moveTo>
                  <a:lnTo>
                    <a:pt x="4363493" y="0"/>
                  </a:lnTo>
                  <a:lnTo>
                    <a:pt x="4363493" y="552754"/>
                  </a:lnTo>
                  <a:lnTo>
                    <a:pt x="0" y="552754"/>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21612" name="Google Shape;1374;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21508" name="Google Shape;1375;p22"/>
          <p:cNvSpPr txBox="1"/>
          <p:nvPr/>
        </p:nvSpPr>
        <p:spPr>
          <a:xfrm>
            <a:off x="2874963" y="885825"/>
            <a:ext cx="13209587" cy="1624330"/>
          </a:xfrm>
          <a:prstGeom prst="rect">
            <a:avLst/>
          </a:prstGeom>
          <a:noFill/>
          <a:ln w="9525">
            <a:noFill/>
          </a:ln>
        </p:spPr>
        <p:txBody>
          <a:bodyPr lIns="0" tIns="0" rIns="0" bIns="0">
            <a:spAutoFit/>
          </a:bodyPr>
          <a:p>
            <a:pPr eaLnBrk="1" hangingPunct="1">
              <a:lnSpc>
                <a:spcPct val="120000"/>
              </a:lnSpc>
              <a:buNone/>
            </a:pPr>
            <a:r>
              <a:rPr lang="en-IN" altLang="en-US" sz="8800">
                <a:cs typeface="Arial" panose="020B0604020202020204" pitchFamily="34" charset="0"/>
                <a:sym typeface="Forum" panose="02000000000000000000" charset="0"/>
              </a:rPr>
              <a:t>Maxpooling Layer</a:t>
            </a:r>
            <a:endParaRPr lang="en-IN" altLang="en-US" sz="8800">
              <a:ea typeface="Forum" panose="02000000000000000000" charset="0"/>
              <a:cs typeface="Arial" panose="020B0604020202020204" pitchFamily="34" charset="0"/>
              <a:sym typeface="Forum" panose="02000000000000000000" charset="0"/>
            </a:endParaRPr>
          </a:p>
        </p:txBody>
      </p:sp>
      <p:grpSp>
        <p:nvGrpSpPr>
          <p:cNvPr id="21509" name="Google Shape;1385;p22"/>
          <p:cNvGrpSpPr/>
          <p:nvPr/>
        </p:nvGrpSpPr>
        <p:grpSpPr>
          <a:xfrm>
            <a:off x="-433387" y="-334962"/>
            <a:ext cx="2344737" cy="2182812"/>
            <a:chOff x="0" y="-11043"/>
            <a:chExt cx="3126559" cy="2910479"/>
          </a:xfrm>
        </p:grpSpPr>
        <p:grpSp>
          <p:nvGrpSpPr>
            <p:cNvPr id="21521" name="Google Shape;1386;p22"/>
            <p:cNvGrpSpPr/>
            <p:nvPr/>
          </p:nvGrpSpPr>
          <p:grpSpPr>
            <a:xfrm>
              <a:off x="0" y="-11043"/>
              <a:ext cx="188463" cy="199506"/>
              <a:chOff x="0" y="-47625"/>
              <a:chExt cx="812800" cy="860425"/>
            </a:xfrm>
          </p:grpSpPr>
          <p:sp>
            <p:nvSpPr>
              <p:cNvPr id="21609" name="Google Shape;1387;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610" name="Google Shape;1388;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22" name="Google Shape;1389;p22"/>
            <p:cNvGrpSpPr/>
            <p:nvPr/>
          </p:nvGrpSpPr>
          <p:grpSpPr>
            <a:xfrm>
              <a:off x="0" y="532601"/>
              <a:ext cx="188463" cy="199506"/>
              <a:chOff x="0" y="-47625"/>
              <a:chExt cx="812800" cy="860425"/>
            </a:xfrm>
          </p:grpSpPr>
          <p:sp>
            <p:nvSpPr>
              <p:cNvPr id="21607" name="Google Shape;1390;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608" name="Google Shape;1391;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23" name="Google Shape;1392;p22"/>
            <p:cNvGrpSpPr/>
            <p:nvPr/>
          </p:nvGrpSpPr>
          <p:grpSpPr>
            <a:xfrm>
              <a:off x="734524" y="-11043"/>
              <a:ext cx="188463" cy="199506"/>
              <a:chOff x="0" y="-47625"/>
              <a:chExt cx="812800" cy="860425"/>
            </a:xfrm>
          </p:grpSpPr>
          <p:sp>
            <p:nvSpPr>
              <p:cNvPr id="21605" name="Google Shape;1393;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606" name="Google Shape;1394;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24" name="Google Shape;1395;p22"/>
            <p:cNvGrpSpPr/>
            <p:nvPr/>
          </p:nvGrpSpPr>
          <p:grpSpPr>
            <a:xfrm>
              <a:off x="734524" y="532601"/>
              <a:ext cx="188463" cy="199506"/>
              <a:chOff x="0" y="-47625"/>
              <a:chExt cx="812800" cy="860425"/>
            </a:xfrm>
          </p:grpSpPr>
          <p:sp>
            <p:nvSpPr>
              <p:cNvPr id="21603" name="Google Shape;1396;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604" name="Google Shape;1397;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25" name="Google Shape;1398;p22"/>
            <p:cNvGrpSpPr/>
            <p:nvPr/>
          </p:nvGrpSpPr>
          <p:grpSpPr>
            <a:xfrm>
              <a:off x="1469048" y="-11043"/>
              <a:ext cx="188463" cy="199506"/>
              <a:chOff x="0" y="-47625"/>
              <a:chExt cx="812800" cy="860425"/>
            </a:xfrm>
          </p:grpSpPr>
          <p:sp>
            <p:nvSpPr>
              <p:cNvPr id="21601" name="Google Shape;1399;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602" name="Google Shape;1400;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26" name="Google Shape;1401;p22"/>
            <p:cNvGrpSpPr/>
            <p:nvPr/>
          </p:nvGrpSpPr>
          <p:grpSpPr>
            <a:xfrm>
              <a:off x="1469048" y="532601"/>
              <a:ext cx="188463" cy="199506"/>
              <a:chOff x="0" y="-47625"/>
              <a:chExt cx="812800" cy="860425"/>
            </a:xfrm>
          </p:grpSpPr>
          <p:sp>
            <p:nvSpPr>
              <p:cNvPr id="21599" name="Google Shape;1402;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600" name="Google Shape;1403;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27" name="Google Shape;1404;p22"/>
            <p:cNvGrpSpPr/>
            <p:nvPr/>
          </p:nvGrpSpPr>
          <p:grpSpPr>
            <a:xfrm>
              <a:off x="2203572" y="-11043"/>
              <a:ext cx="188463" cy="199506"/>
              <a:chOff x="0" y="-47625"/>
              <a:chExt cx="812800" cy="860425"/>
            </a:xfrm>
          </p:grpSpPr>
          <p:sp>
            <p:nvSpPr>
              <p:cNvPr id="21597" name="Google Shape;1405;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98" name="Google Shape;1406;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28" name="Google Shape;1407;p22"/>
            <p:cNvGrpSpPr/>
            <p:nvPr/>
          </p:nvGrpSpPr>
          <p:grpSpPr>
            <a:xfrm>
              <a:off x="2203572" y="532601"/>
              <a:ext cx="188463" cy="199506"/>
              <a:chOff x="0" y="-47625"/>
              <a:chExt cx="812800" cy="860425"/>
            </a:xfrm>
          </p:grpSpPr>
          <p:sp>
            <p:nvSpPr>
              <p:cNvPr id="21595" name="Google Shape;1408;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96" name="Google Shape;1409;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29" name="Google Shape;1410;p22"/>
            <p:cNvGrpSpPr/>
            <p:nvPr/>
          </p:nvGrpSpPr>
          <p:grpSpPr>
            <a:xfrm>
              <a:off x="2938096" y="-11043"/>
              <a:ext cx="188463" cy="199506"/>
              <a:chOff x="0" y="-47625"/>
              <a:chExt cx="812800" cy="860425"/>
            </a:xfrm>
          </p:grpSpPr>
          <p:sp>
            <p:nvSpPr>
              <p:cNvPr id="21593" name="Google Shape;1411;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94" name="Google Shape;1412;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30" name="Google Shape;1413;p22"/>
            <p:cNvGrpSpPr/>
            <p:nvPr/>
          </p:nvGrpSpPr>
          <p:grpSpPr>
            <a:xfrm>
              <a:off x="2938096" y="532601"/>
              <a:ext cx="188463" cy="199506"/>
              <a:chOff x="0" y="-47625"/>
              <a:chExt cx="812800" cy="860425"/>
            </a:xfrm>
          </p:grpSpPr>
          <p:sp>
            <p:nvSpPr>
              <p:cNvPr id="21591" name="Google Shape;1414;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92" name="Google Shape;1415;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31" name="Google Shape;1416;p22"/>
            <p:cNvGrpSpPr/>
            <p:nvPr/>
          </p:nvGrpSpPr>
          <p:grpSpPr>
            <a:xfrm>
              <a:off x="0" y="1074434"/>
              <a:ext cx="188463" cy="199506"/>
              <a:chOff x="0" y="-47625"/>
              <a:chExt cx="812800" cy="860425"/>
            </a:xfrm>
          </p:grpSpPr>
          <p:sp>
            <p:nvSpPr>
              <p:cNvPr id="21589" name="Google Shape;1417;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90" name="Google Shape;1418;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32" name="Google Shape;1419;p22"/>
            <p:cNvGrpSpPr/>
            <p:nvPr/>
          </p:nvGrpSpPr>
          <p:grpSpPr>
            <a:xfrm>
              <a:off x="734524" y="1074434"/>
              <a:ext cx="188463" cy="199506"/>
              <a:chOff x="0" y="-47625"/>
              <a:chExt cx="812800" cy="860425"/>
            </a:xfrm>
          </p:grpSpPr>
          <p:sp>
            <p:nvSpPr>
              <p:cNvPr id="21587" name="Google Shape;1420;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88" name="Google Shape;1421;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33" name="Google Shape;1422;p22"/>
            <p:cNvGrpSpPr/>
            <p:nvPr/>
          </p:nvGrpSpPr>
          <p:grpSpPr>
            <a:xfrm>
              <a:off x="1469048" y="1074434"/>
              <a:ext cx="188463" cy="199506"/>
              <a:chOff x="0" y="-47625"/>
              <a:chExt cx="812800" cy="860425"/>
            </a:xfrm>
          </p:grpSpPr>
          <p:sp>
            <p:nvSpPr>
              <p:cNvPr id="21585" name="Google Shape;1423;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86" name="Google Shape;1424;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34" name="Google Shape;1425;p22"/>
            <p:cNvGrpSpPr/>
            <p:nvPr/>
          </p:nvGrpSpPr>
          <p:grpSpPr>
            <a:xfrm>
              <a:off x="2203572" y="1074434"/>
              <a:ext cx="188463" cy="199506"/>
              <a:chOff x="0" y="-47625"/>
              <a:chExt cx="812800" cy="860425"/>
            </a:xfrm>
          </p:grpSpPr>
          <p:sp>
            <p:nvSpPr>
              <p:cNvPr id="21583" name="Google Shape;1426;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84" name="Google Shape;1427;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35" name="Google Shape;1428;p22"/>
            <p:cNvGrpSpPr/>
            <p:nvPr/>
          </p:nvGrpSpPr>
          <p:grpSpPr>
            <a:xfrm>
              <a:off x="2938096" y="1074434"/>
              <a:ext cx="188463" cy="199506"/>
              <a:chOff x="0" y="-47625"/>
              <a:chExt cx="812800" cy="860425"/>
            </a:xfrm>
          </p:grpSpPr>
          <p:sp>
            <p:nvSpPr>
              <p:cNvPr id="21581" name="Google Shape;1429;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82" name="Google Shape;1430;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36" name="Google Shape;1431;p22"/>
            <p:cNvGrpSpPr/>
            <p:nvPr/>
          </p:nvGrpSpPr>
          <p:grpSpPr>
            <a:xfrm>
              <a:off x="0" y="1616266"/>
              <a:ext cx="188463" cy="199506"/>
              <a:chOff x="0" y="-47625"/>
              <a:chExt cx="812800" cy="860425"/>
            </a:xfrm>
          </p:grpSpPr>
          <p:sp>
            <p:nvSpPr>
              <p:cNvPr id="21579" name="Google Shape;1432;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80" name="Google Shape;1433;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37" name="Google Shape;1434;p22"/>
            <p:cNvGrpSpPr/>
            <p:nvPr/>
          </p:nvGrpSpPr>
          <p:grpSpPr>
            <a:xfrm>
              <a:off x="734524" y="1616266"/>
              <a:ext cx="188463" cy="199506"/>
              <a:chOff x="0" y="-47625"/>
              <a:chExt cx="812800" cy="860425"/>
            </a:xfrm>
          </p:grpSpPr>
          <p:sp>
            <p:nvSpPr>
              <p:cNvPr id="21577" name="Google Shape;1435;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78" name="Google Shape;1436;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38" name="Google Shape;1437;p22"/>
            <p:cNvGrpSpPr/>
            <p:nvPr/>
          </p:nvGrpSpPr>
          <p:grpSpPr>
            <a:xfrm>
              <a:off x="1469048" y="1616266"/>
              <a:ext cx="188463" cy="199506"/>
              <a:chOff x="0" y="-47625"/>
              <a:chExt cx="812800" cy="860425"/>
            </a:xfrm>
          </p:grpSpPr>
          <p:sp>
            <p:nvSpPr>
              <p:cNvPr id="21575" name="Google Shape;1438;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76" name="Google Shape;1439;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39" name="Google Shape;1440;p22"/>
            <p:cNvGrpSpPr/>
            <p:nvPr/>
          </p:nvGrpSpPr>
          <p:grpSpPr>
            <a:xfrm>
              <a:off x="2203572" y="1616266"/>
              <a:ext cx="188463" cy="199506"/>
              <a:chOff x="0" y="-47625"/>
              <a:chExt cx="812800" cy="860425"/>
            </a:xfrm>
          </p:grpSpPr>
          <p:sp>
            <p:nvSpPr>
              <p:cNvPr id="21573" name="Google Shape;1441;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74" name="Google Shape;1442;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40" name="Google Shape;1443;p22"/>
            <p:cNvGrpSpPr/>
            <p:nvPr/>
          </p:nvGrpSpPr>
          <p:grpSpPr>
            <a:xfrm>
              <a:off x="2938096" y="1616266"/>
              <a:ext cx="188463" cy="199506"/>
              <a:chOff x="0" y="-47625"/>
              <a:chExt cx="812800" cy="860425"/>
            </a:xfrm>
          </p:grpSpPr>
          <p:sp>
            <p:nvSpPr>
              <p:cNvPr id="21571" name="Google Shape;1444;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72" name="Google Shape;1445;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41" name="Google Shape;1446;p22"/>
            <p:cNvGrpSpPr/>
            <p:nvPr/>
          </p:nvGrpSpPr>
          <p:grpSpPr>
            <a:xfrm>
              <a:off x="0" y="2158098"/>
              <a:ext cx="188463" cy="199506"/>
              <a:chOff x="0" y="-47625"/>
              <a:chExt cx="812800" cy="860425"/>
            </a:xfrm>
          </p:grpSpPr>
          <p:sp>
            <p:nvSpPr>
              <p:cNvPr id="21569" name="Google Shape;1447;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70" name="Google Shape;1448;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42" name="Google Shape;1449;p22"/>
            <p:cNvGrpSpPr/>
            <p:nvPr/>
          </p:nvGrpSpPr>
          <p:grpSpPr>
            <a:xfrm>
              <a:off x="734524" y="2158098"/>
              <a:ext cx="188463" cy="199506"/>
              <a:chOff x="0" y="-47625"/>
              <a:chExt cx="812800" cy="860425"/>
            </a:xfrm>
          </p:grpSpPr>
          <p:sp>
            <p:nvSpPr>
              <p:cNvPr id="21567" name="Google Shape;1450;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68" name="Google Shape;1451;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43" name="Google Shape;1452;p22"/>
            <p:cNvGrpSpPr/>
            <p:nvPr/>
          </p:nvGrpSpPr>
          <p:grpSpPr>
            <a:xfrm>
              <a:off x="1469048" y="2158098"/>
              <a:ext cx="188463" cy="199506"/>
              <a:chOff x="0" y="-47625"/>
              <a:chExt cx="812800" cy="860425"/>
            </a:xfrm>
          </p:grpSpPr>
          <p:sp>
            <p:nvSpPr>
              <p:cNvPr id="21565" name="Google Shape;1453;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66" name="Google Shape;1454;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44" name="Google Shape;1455;p22"/>
            <p:cNvGrpSpPr/>
            <p:nvPr/>
          </p:nvGrpSpPr>
          <p:grpSpPr>
            <a:xfrm>
              <a:off x="2203572" y="2158098"/>
              <a:ext cx="188463" cy="199506"/>
              <a:chOff x="0" y="-47625"/>
              <a:chExt cx="812800" cy="860425"/>
            </a:xfrm>
          </p:grpSpPr>
          <p:sp>
            <p:nvSpPr>
              <p:cNvPr id="21563" name="Google Shape;1456;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64" name="Google Shape;1457;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45" name="Google Shape;1458;p22"/>
            <p:cNvGrpSpPr/>
            <p:nvPr/>
          </p:nvGrpSpPr>
          <p:grpSpPr>
            <a:xfrm>
              <a:off x="2938096" y="2158098"/>
              <a:ext cx="188463" cy="199506"/>
              <a:chOff x="0" y="-47625"/>
              <a:chExt cx="812800" cy="860425"/>
            </a:xfrm>
          </p:grpSpPr>
          <p:sp>
            <p:nvSpPr>
              <p:cNvPr id="21561" name="Google Shape;1459;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62" name="Google Shape;1460;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46" name="Google Shape;1461;p22"/>
            <p:cNvGrpSpPr/>
            <p:nvPr/>
          </p:nvGrpSpPr>
          <p:grpSpPr>
            <a:xfrm>
              <a:off x="0" y="2699930"/>
              <a:ext cx="188463" cy="199506"/>
              <a:chOff x="0" y="-47625"/>
              <a:chExt cx="812800" cy="860425"/>
            </a:xfrm>
          </p:grpSpPr>
          <p:sp>
            <p:nvSpPr>
              <p:cNvPr id="21559" name="Google Shape;1462;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60" name="Google Shape;1463;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47" name="Google Shape;1464;p22"/>
            <p:cNvGrpSpPr/>
            <p:nvPr/>
          </p:nvGrpSpPr>
          <p:grpSpPr>
            <a:xfrm>
              <a:off x="734524" y="2699930"/>
              <a:ext cx="188463" cy="199506"/>
              <a:chOff x="0" y="-47625"/>
              <a:chExt cx="812800" cy="860425"/>
            </a:xfrm>
          </p:grpSpPr>
          <p:sp>
            <p:nvSpPr>
              <p:cNvPr id="21557" name="Google Shape;1465;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58" name="Google Shape;1466;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48" name="Google Shape;1467;p22"/>
            <p:cNvGrpSpPr/>
            <p:nvPr/>
          </p:nvGrpSpPr>
          <p:grpSpPr>
            <a:xfrm>
              <a:off x="1469048" y="2699930"/>
              <a:ext cx="188463" cy="199506"/>
              <a:chOff x="0" y="-47625"/>
              <a:chExt cx="812800" cy="860425"/>
            </a:xfrm>
          </p:grpSpPr>
          <p:sp>
            <p:nvSpPr>
              <p:cNvPr id="21555" name="Google Shape;1468;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56" name="Google Shape;1469;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49" name="Google Shape;1470;p22"/>
            <p:cNvGrpSpPr/>
            <p:nvPr/>
          </p:nvGrpSpPr>
          <p:grpSpPr>
            <a:xfrm>
              <a:off x="2203572" y="2699930"/>
              <a:ext cx="188463" cy="199506"/>
              <a:chOff x="0" y="-47625"/>
              <a:chExt cx="812800" cy="860425"/>
            </a:xfrm>
          </p:grpSpPr>
          <p:sp>
            <p:nvSpPr>
              <p:cNvPr id="21553" name="Google Shape;1471;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54" name="Google Shape;1472;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50" name="Google Shape;1473;p22"/>
            <p:cNvGrpSpPr/>
            <p:nvPr/>
          </p:nvGrpSpPr>
          <p:grpSpPr>
            <a:xfrm>
              <a:off x="2938096" y="2699930"/>
              <a:ext cx="188463" cy="199506"/>
              <a:chOff x="0" y="-47625"/>
              <a:chExt cx="812800" cy="860425"/>
            </a:xfrm>
          </p:grpSpPr>
          <p:sp>
            <p:nvSpPr>
              <p:cNvPr id="21551" name="Google Shape;1474;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1552" name="Google Shape;1475;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grpSp>
        <p:nvGrpSpPr>
          <p:cNvPr id="21510" name="Google Shape;1476;p22"/>
          <p:cNvGrpSpPr/>
          <p:nvPr/>
        </p:nvGrpSpPr>
        <p:grpSpPr>
          <a:xfrm>
            <a:off x="1319213" y="1703388"/>
            <a:ext cx="239712" cy="254000"/>
            <a:chOff x="0" y="-47625"/>
            <a:chExt cx="812800" cy="860425"/>
          </a:xfrm>
        </p:grpSpPr>
        <p:sp>
          <p:nvSpPr>
            <p:cNvPr id="21519" name="Google Shape;1477;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21520" name="Google Shape;1478;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11" name="Google Shape;1479;p22"/>
          <p:cNvGrpSpPr/>
          <p:nvPr/>
        </p:nvGrpSpPr>
        <p:grpSpPr>
          <a:xfrm>
            <a:off x="1824038" y="1703388"/>
            <a:ext cx="239712" cy="254000"/>
            <a:chOff x="0" y="-47625"/>
            <a:chExt cx="812800" cy="860425"/>
          </a:xfrm>
        </p:grpSpPr>
        <p:sp>
          <p:nvSpPr>
            <p:cNvPr id="21517" name="Google Shape;1480;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21518" name="Google Shape;1481;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1512" name="Google Shape;1482;p22"/>
          <p:cNvGrpSpPr/>
          <p:nvPr/>
        </p:nvGrpSpPr>
        <p:grpSpPr>
          <a:xfrm>
            <a:off x="2330450" y="1703388"/>
            <a:ext cx="239713" cy="254000"/>
            <a:chOff x="0" y="-47625"/>
            <a:chExt cx="812800" cy="860425"/>
          </a:xfrm>
        </p:grpSpPr>
        <p:sp>
          <p:nvSpPr>
            <p:cNvPr id="21515" name="Google Shape;1483;p2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21516" name="Google Shape;1484;p2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21513" name="Text Box 2"/>
          <p:cNvSpPr txBox="1"/>
          <p:nvPr/>
        </p:nvSpPr>
        <p:spPr>
          <a:xfrm>
            <a:off x="860425" y="3297238"/>
            <a:ext cx="16567150" cy="1076325"/>
          </a:xfrm>
          <a:prstGeom prst="rect">
            <a:avLst/>
          </a:prstGeom>
          <a:noFill/>
          <a:ln w="9525" cap="flat" cmpd="sng">
            <a:solidFill>
              <a:schemeClr val="tx1"/>
            </a:solidFill>
            <a:prstDash val="solid"/>
            <a:miter/>
            <a:headEnd type="none" w="med" len="med"/>
            <a:tailEnd type="none" w="med" len="med"/>
          </a:ln>
        </p:spPr>
        <p:txBody>
          <a:bodyPr>
            <a:spAutoFit/>
          </a:bodyPr>
          <a:p>
            <a:pPr eaLnBrk="1" hangingPunct="1">
              <a:buNone/>
            </a:pPr>
            <a:r>
              <a:rPr lang="en-US" altLang="x-none" sz="3200">
                <a:latin typeface="Arial" panose="020B0604020202020204" pitchFamily="34" charset="0"/>
              </a:rPr>
              <a:t>The Maxpooling layer in a Convolutional Neural Network </a:t>
            </a:r>
            <a:r>
              <a:rPr lang="en-US" altLang="x-none" sz="3200" b="1">
                <a:latin typeface="Arial" panose="020B0604020202020204" pitchFamily="34" charset="0"/>
              </a:rPr>
              <a:t>downsamples the input feature map by taking the maximum value</a:t>
            </a:r>
            <a:r>
              <a:rPr lang="en-US" altLang="x-none" sz="3200">
                <a:latin typeface="Arial" panose="020B0604020202020204" pitchFamily="34" charset="0"/>
              </a:rPr>
              <a:t> in each local pooling region</a:t>
            </a:r>
            <a:r>
              <a:rPr lang="en-IN" altLang="en-US" sz="3200">
                <a:latin typeface="Arial" panose="020B0604020202020204" pitchFamily="34" charset="0"/>
              </a:rPr>
              <a:t>.</a:t>
            </a:r>
            <a:endParaRPr lang="en-IN" altLang="en-US" sz="3200">
              <a:latin typeface="Arial" panose="020B0604020202020204" pitchFamily="34" charset="0"/>
            </a:endParaRPr>
          </a:p>
        </p:txBody>
      </p:sp>
      <p:pic>
        <p:nvPicPr>
          <p:cNvPr id="21514" name="Picture 1" descr="pooling layer"/>
          <p:cNvPicPr>
            <a:picLocks noChangeAspect="1"/>
          </p:cNvPicPr>
          <p:nvPr/>
        </p:nvPicPr>
        <p:blipFill>
          <a:blip r:embed="rId2"/>
          <a:stretch>
            <a:fillRect/>
          </a:stretch>
        </p:blipFill>
        <p:spPr>
          <a:xfrm>
            <a:off x="4957763" y="3495675"/>
            <a:ext cx="8294687" cy="830897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4" name="Google Shape;1507;p23"/>
          <p:cNvPicPr preferRelativeResize="0">
            <a:picLocks noChangeAspect="1"/>
          </p:cNvPicPr>
          <p:nvPr/>
        </p:nvPicPr>
        <p:blipFill>
          <a:blip r:embed="rId1"/>
          <a:srcRect t="7813" b="7811"/>
          <a:stretch>
            <a:fillRect/>
          </a:stretch>
        </p:blipFill>
        <p:spPr>
          <a:xfrm>
            <a:off x="0" y="0"/>
            <a:ext cx="18288000" cy="10287000"/>
          </a:xfrm>
          <a:prstGeom prst="rect">
            <a:avLst/>
          </a:prstGeom>
          <a:noFill/>
          <a:ln w="9525">
            <a:noFill/>
          </a:ln>
        </p:spPr>
      </p:pic>
      <p:grpSp>
        <p:nvGrpSpPr>
          <p:cNvPr id="23555" name="Google Shape;1521;p23"/>
          <p:cNvGrpSpPr/>
          <p:nvPr/>
        </p:nvGrpSpPr>
        <p:grpSpPr>
          <a:xfrm>
            <a:off x="892175" y="1695450"/>
            <a:ext cx="239713" cy="254000"/>
            <a:chOff x="0" y="-47625"/>
            <a:chExt cx="812800" cy="860425"/>
          </a:xfrm>
        </p:grpSpPr>
        <p:sp>
          <p:nvSpPr>
            <p:cNvPr id="23566" name="Google Shape;1522;p23"/>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23567" name="Google Shape;1523;p23"/>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3556" name="Google Shape;1524;p23"/>
          <p:cNvGrpSpPr/>
          <p:nvPr/>
        </p:nvGrpSpPr>
        <p:grpSpPr>
          <a:xfrm>
            <a:off x="1397000" y="1695450"/>
            <a:ext cx="239713" cy="254000"/>
            <a:chOff x="0" y="-47625"/>
            <a:chExt cx="812800" cy="860425"/>
          </a:xfrm>
        </p:grpSpPr>
        <p:sp>
          <p:nvSpPr>
            <p:cNvPr id="23564" name="Google Shape;1525;p23"/>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23565" name="Google Shape;1526;p23"/>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3557" name="Google Shape;1527;p23"/>
          <p:cNvGrpSpPr/>
          <p:nvPr/>
        </p:nvGrpSpPr>
        <p:grpSpPr>
          <a:xfrm>
            <a:off x="1901825" y="1695450"/>
            <a:ext cx="239713" cy="254000"/>
            <a:chOff x="0" y="-47625"/>
            <a:chExt cx="812800" cy="860425"/>
          </a:xfrm>
        </p:grpSpPr>
        <p:sp>
          <p:nvSpPr>
            <p:cNvPr id="23562" name="Google Shape;1528;p23"/>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23563" name="Google Shape;1529;p23"/>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23558" name="标题 2"/>
          <p:cNvSpPr>
            <a:spLocks noGrp="1"/>
          </p:cNvSpPr>
          <p:nvPr/>
        </p:nvSpPr>
        <p:spPr>
          <a:xfrm>
            <a:off x="1131888" y="958850"/>
            <a:ext cx="7645400" cy="1422400"/>
          </a:xfrm>
          <a:prstGeom prst="rect">
            <a:avLst/>
          </a:prstGeom>
          <a:noFill/>
          <a:ln w="12700">
            <a:noFill/>
          </a:ln>
        </p:spPr>
        <p:txBody>
          <a:bodyPr lIns="50800" tIns="50800" rIns="50800" bIns="50800" anchor="b" anchorCtr="0"/>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lgn="ctr" defTabSz="584200" eaLnBrk="1" hangingPunct="1">
              <a:buClrTx/>
              <a:buFontTx/>
              <a:buNone/>
            </a:pPr>
            <a:r>
              <a:rPr lang="en-US" altLang="zh-CN" sz="6600">
                <a:ea typeface="SimSun" panose="02010600030101010101" pitchFamily="2" charset="-122"/>
                <a:sym typeface="Helvetica Neue Medium"/>
              </a:rPr>
              <a:t>Dense </a:t>
            </a:r>
            <a:r>
              <a:rPr lang="en-IN" altLang="en-US" sz="6600">
                <a:sym typeface="Helvetica Neue Medium"/>
              </a:rPr>
              <a:t>Layer </a:t>
            </a:r>
            <a:endParaRPr lang="en-IN" altLang="en-US" sz="6600">
              <a:sym typeface="Helvetica Neue Medium"/>
            </a:endParaRPr>
          </a:p>
        </p:txBody>
      </p:sp>
      <p:sp>
        <p:nvSpPr>
          <p:cNvPr id="23559" name="Picture 99"/>
          <p:cNvSpPr>
            <a:spLocks noChangeAspect="1"/>
          </p:cNvSpPr>
          <p:nvPr/>
        </p:nvSpPr>
        <p:spPr>
          <a:xfrm>
            <a:off x="9007475" y="4351338"/>
            <a:ext cx="0" cy="0"/>
          </a:xfrm>
          <a:prstGeom prst="rect">
            <a:avLst/>
          </a:prstGeom>
          <a:noFill/>
          <a:ln w="9525">
            <a:noFill/>
          </a:ln>
        </p:spPr>
        <p:txBody>
          <a:bodyPr/>
          <a:p>
            <a:endParaRPr lang="en-US"/>
          </a:p>
        </p:txBody>
      </p:sp>
      <p:pic>
        <p:nvPicPr>
          <p:cNvPr id="23560" name="Picture 4" descr="Block-diagram-illustrating-the-CNN-working-principle (1)"/>
          <p:cNvPicPr>
            <a:picLocks noChangeAspect="1"/>
          </p:cNvPicPr>
          <p:nvPr/>
        </p:nvPicPr>
        <p:blipFill>
          <a:blip r:embed="rId2"/>
          <a:stretch>
            <a:fillRect/>
          </a:stretch>
        </p:blipFill>
        <p:spPr>
          <a:xfrm>
            <a:off x="2640013" y="4721225"/>
            <a:ext cx="10885487" cy="4379913"/>
          </a:xfrm>
          <a:prstGeom prst="rect">
            <a:avLst/>
          </a:prstGeom>
          <a:noFill/>
          <a:ln w="9525">
            <a:noFill/>
          </a:ln>
        </p:spPr>
      </p:pic>
      <p:sp>
        <p:nvSpPr>
          <p:cNvPr id="23561" name="Text Box 6"/>
          <p:cNvSpPr txBox="1"/>
          <p:nvPr/>
        </p:nvSpPr>
        <p:spPr>
          <a:xfrm>
            <a:off x="2640013" y="2859088"/>
            <a:ext cx="13777912" cy="1384300"/>
          </a:xfrm>
          <a:prstGeom prst="rect">
            <a:avLst/>
          </a:prstGeom>
          <a:noFill/>
          <a:ln w="9525">
            <a:noFill/>
          </a:ln>
        </p:spPr>
        <p:txBody>
          <a:bodyPr>
            <a:spAutoFit/>
          </a:bodyPr>
          <a:p>
            <a:pPr eaLnBrk="1" hangingPunct="1">
              <a:buNone/>
            </a:pPr>
            <a:r>
              <a:rPr lang="en-US" altLang="x-none" sz="2800">
                <a:latin typeface="Arial" panose="020B0604020202020204" pitchFamily="34" charset="0"/>
              </a:rPr>
              <a:t>The Dense layer in a Convolutional Neural Network is a fully connected layer that </a:t>
            </a:r>
            <a:r>
              <a:rPr lang="en-US" altLang="x-none" sz="2800" b="1">
                <a:latin typeface="Arial" panose="020B0604020202020204" pitchFamily="34" charset="0"/>
              </a:rPr>
              <a:t>takes the output of the preceding convolutional layers and applies a set of neurons</a:t>
            </a:r>
            <a:r>
              <a:rPr lang="en-US" altLang="x-none" sz="2800">
                <a:latin typeface="Arial" panose="020B0604020202020204" pitchFamily="34" charset="0"/>
              </a:rPr>
              <a:t> to perform the final classification or regression task.</a:t>
            </a:r>
            <a:endParaRPr lang="en-US" altLang="x-none" sz="2800">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Google Shape;2167;p27"/>
          <p:cNvPicPr preferRelativeResize="0">
            <a:picLocks noChangeAspect="1"/>
          </p:cNvPicPr>
          <p:nvPr/>
        </p:nvPicPr>
        <p:blipFill>
          <a:blip r:embed="rId1"/>
          <a:srcRect t="7813" b="7811"/>
          <a:stretch>
            <a:fillRect/>
          </a:stretch>
        </p:blipFill>
        <p:spPr>
          <a:xfrm>
            <a:off x="0" y="0"/>
            <a:ext cx="29094113" cy="10596563"/>
          </a:xfrm>
          <a:prstGeom prst="rect">
            <a:avLst/>
          </a:prstGeom>
          <a:noFill/>
          <a:ln w="9525">
            <a:noFill/>
          </a:ln>
        </p:spPr>
      </p:pic>
      <p:grpSp>
        <p:nvGrpSpPr>
          <p:cNvPr id="25603" name="Google Shape;2182;p27"/>
          <p:cNvGrpSpPr/>
          <p:nvPr/>
        </p:nvGrpSpPr>
        <p:grpSpPr>
          <a:xfrm>
            <a:off x="15978188" y="8604250"/>
            <a:ext cx="3600450" cy="3352800"/>
            <a:chOff x="0" y="-16959"/>
            <a:chExt cx="4801669" cy="4469821"/>
          </a:xfrm>
        </p:grpSpPr>
        <p:grpSp>
          <p:nvGrpSpPr>
            <p:cNvPr id="25726" name="Google Shape;2183;p27"/>
            <p:cNvGrpSpPr/>
            <p:nvPr/>
          </p:nvGrpSpPr>
          <p:grpSpPr>
            <a:xfrm>
              <a:off x="0" y="-16959"/>
              <a:ext cx="289436" cy="306395"/>
              <a:chOff x="0" y="-47625"/>
              <a:chExt cx="812800" cy="860425"/>
            </a:xfrm>
          </p:grpSpPr>
          <p:sp>
            <p:nvSpPr>
              <p:cNvPr id="25814" name="Google Shape;2184;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815" name="Google Shape;2185;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27" name="Google Shape;2186;p27"/>
            <p:cNvGrpSpPr/>
            <p:nvPr/>
          </p:nvGrpSpPr>
          <p:grpSpPr>
            <a:xfrm>
              <a:off x="0" y="817953"/>
              <a:ext cx="289436" cy="306395"/>
              <a:chOff x="0" y="-47625"/>
              <a:chExt cx="812800" cy="860425"/>
            </a:xfrm>
          </p:grpSpPr>
          <p:sp>
            <p:nvSpPr>
              <p:cNvPr id="25812" name="Google Shape;2187;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813" name="Google Shape;2188;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28" name="Google Shape;2189;p27"/>
            <p:cNvGrpSpPr/>
            <p:nvPr/>
          </p:nvGrpSpPr>
          <p:grpSpPr>
            <a:xfrm>
              <a:off x="1128058" y="-16959"/>
              <a:ext cx="289436" cy="306395"/>
              <a:chOff x="0" y="-47625"/>
              <a:chExt cx="812800" cy="860425"/>
            </a:xfrm>
          </p:grpSpPr>
          <p:sp>
            <p:nvSpPr>
              <p:cNvPr id="25810" name="Google Shape;2190;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811" name="Google Shape;2191;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29" name="Google Shape;2192;p27"/>
            <p:cNvGrpSpPr/>
            <p:nvPr/>
          </p:nvGrpSpPr>
          <p:grpSpPr>
            <a:xfrm>
              <a:off x="1128058" y="817953"/>
              <a:ext cx="289436" cy="306395"/>
              <a:chOff x="0" y="-47625"/>
              <a:chExt cx="812800" cy="860425"/>
            </a:xfrm>
          </p:grpSpPr>
          <p:sp>
            <p:nvSpPr>
              <p:cNvPr id="25808" name="Google Shape;2193;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809" name="Google Shape;2194;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30" name="Google Shape;2195;p27"/>
            <p:cNvGrpSpPr/>
            <p:nvPr/>
          </p:nvGrpSpPr>
          <p:grpSpPr>
            <a:xfrm>
              <a:off x="2256117" y="-16959"/>
              <a:ext cx="289436" cy="306395"/>
              <a:chOff x="0" y="-47625"/>
              <a:chExt cx="812800" cy="860425"/>
            </a:xfrm>
          </p:grpSpPr>
          <p:sp>
            <p:nvSpPr>
              <p:cNvPr id="25806" name="Google Shape;2196;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807" name="Google Shape;2197;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31" name="Google Shape;2198;p27"/>
            <p:cNvGrpSpPr/>
            <p:nvPr/>
          </p:nvGrpSpPr>
          <p:grpSpPr>
            <a:xfrm>
              <a:off x="2256117" y="817953"/>
              <a:ext cx="289436" cy="306395"/>
              <a:chOff x="0" y="-47625"/>
              <a:chExt cx="812800" cy="860425"/>
            </a:xfrm>
          </p:grpSpPr>
          <p:sp>
            <p:nvSpPr>
              <p:cNvPr id="25804" name="Google Shape;2199;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805" name="Google Shape;2200;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32" name="Google Shape;2201;p27"/>
            <p:cNvGrpSpPr/>
            <p:nvPr/>
          </p:nvGrpSpPr>
          <p:grpSpPr>
            <a:xfrm>
              <a:off x="3384175" y="-16959"/>
              <a:ext cx="289436" cy="306395"/>
              <a:chOff x="0" y="-47625"/>
              <a:chExt cx="812800" cy="860425"/>
            </a:xfrm>
          </p:grpSpPr>
          <p:sp>
            <p:nvSpPr>
              <p:cNvPr id="25802" name="Google Shape;2202;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803" name="Google Shape;2203;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33" name="Google Shape;2204;p27"/>
            <p:cNvGrpSpPr/>
            <p:nvPr/>
          </p:nvGrpSpPr>
          <p:grpSpPr>
            <a:xfrm>
              <a:off x="3384175" y="817953"/>
              <a:ext cx="289436" cy="306395"/>
              <a:chOff x="0" y="-47625"/>
              <a:chExt cx="812800" cy="860425"/>
            </a:xfrm>
          </p:grpSpPr>
          <p:sp>
            <p:nvSpPr>
              <p:cNvPr id="25800" name="Google Shape;2205;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801" name="Google Shape;2206;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34" name="Google Shape;2207;p27"/>
            <p:cNvGrpSpPr/>
            <p:nvPr/>
          </p:nvGrpSpPr>
          <p:grpSpPr>
            <a:xfrm>
              <a:off x="4512233" y="-16959"/>
              <a:ext cx="289436" cy="306395"/>
              <a:chOff x="0" y="-47625"/>
              <a:chExt cx="812800" cy="860425"/>
            </a:xfrm>
          </p:grpSpPr>
          <p:sp>
            <p:nvSpPr>
              <p:cNvPr id="25798" name="Google Shape;2208;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99" name="Google Shape;2209;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35" name="Google Shape;2210;p27"/>
            <p:cNvGrpSpPr/>
            <p:nvPr/>
          </p:nvGrpSpPr>
          <p:grpSpPr>
            <a:xfrm>
              <a:off x="4512233" y="817953"/>
              <a:ext cx="289436" cy="306395"/>
              <a:chOff x="0" y="-47625"/>
              <a:chExt cx="812800" cy="860425"/>
            </a:xfrm>
          </p:grpSpPr>
          <p:sp>
            <p:nvSpPr>
              <p:cNvPr id="25796" name="Google Shape;2211;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97" name="Google Shape;2212;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36" name="Google Shape;2213;p27"/>
            <p:cNvGrpSpPr/>
            <p:nvPr/>
          </p:nvGrpSpPr>
          <p:grpSpPr>
            <a:xfrm>
              <a:off x="0" y="1650081"/>
              <a:ext cx="289436" cy="306395"/>
              <a:chOff x="0" y="-47625"/>
              <a:chExt cx="812800" cy="860425"/>
            </a:xfrm>
          </p:grpSpPr>
          <p:sp>
            <p:nvSpPr>
              <p:cNvPr id="25794" name="Google Shape;2214;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95" name="Google Shape;2215;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37" name="Google Shape;2216;p27"/>
            <p:cNvGrpSpPr/>
            <p:nvPr/>
          </p:nvGrpSpPr>
          <p:grpSpPr>
            <a:xfrm>
              <a:off x="1128058" y="1650081"/>
              <a:ext cx="289436" cy="306395"/>
              <a:chOff x="0" y="-47625"/>
              <a:chExt cx="812800" cy="860425"/>
            </a:xfrm>
          </p:grpSpPr>
          <p:sp>
            <p:nvSpPr>
              <p:cNvPr id="25792" name="Google Shape;2217;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93" name="Google Shape;2218;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38" name="Google Shape;2219;p27"/>
            <p:cNvGrpSpPr/>
            <p:nvPr/>
          </p:nvGrpSpPr>
          <p:grpSpPr>
            <a:xfrm>
              <a:off x="2256117" y="1650081"/>
              <a:ext cx="289436" cy="306395"/>
              <a:chOff x="0" y="-47625"/>
              <a:chExt cx="812800" cy="860425"/>
            </a:xfrm>
          </p:grpSpPr>
          <p:sp>
            <p:nvSpPr>
              <p:cNvPr id="25790" name="Google Shape;2220;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91" name="Google Shape;2221;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39" name="Google Shape;2222;p27"/>
            <p:cNvGrpSpPr/>
            <p:nvPr/>
          </p:nvGrpSpPr>
          <p:grpSpPr>
            <a:xfrm>
              <a:off x="3384175" y="1650081"/>
              <a:ext cx="289436" cy="306395"/>
              <a:chOff x="0" y="-47625"/>
              <a:chExt cx="812800" cy="860425"/>
            </a:xfrm>
          </p:grpSpPr>
          <p:sp>
            <p:nvSpPr>
              <p:cNvPr id="25788" name="Google Shape;2223;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89" name="Google Shape;2224;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40" name="Google Shape;2225;p27"/>
            <p:cNvGrpSpPr/>
            <p:nvPr/>
          </p:nvGrpSpPr>
          <p:grpSpPr>
            <a:xfrm>
              <a:off x="4512233" y="1650081"/>
              <a:ext cx="289436" cy="306395"/>
              <a:chOff x="0" y="-47625"/>
              <a:chExt cx="812800" cy="860425"/>
            </a:xfrm>
          </p:grpSpPr>
          <p:sp>
            <p:nvSpPr>
              <p:cNvPr id="25786" name="Google Shape;2226;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87" name="Google Shape;2227;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41" name="Google Shape;2228;p27"/>
            <p:cNvGrpSpPr/>
            <p:nvPr/>
          </p:nvGrpSpPr>
          <p:grpSpPr>
            <a:xfrm>
              <a:off x="0" y="2482210"/>
              <a:ext cx="289436" cy="306395"/>
              <a:chOff x="0" y="-47625"/>
              <a:chExt cx="812800" cy="860425"/>
            </a:xfrm>
          </p:grpSpPr>
          <p:sp>
            <p:nvSpPr>
              <p:cNvPr id="25784" name="Google Shape;2229;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85" name="Google Shape;2230;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42" name="Google Shape;2231;p27"/>
            <p:cNvGrpSpPr/>
            <p:nvPr/>
          </p:nvGrpSpPr>
          <p:grpSpPr>
            <a:xfrm>
              <a:off x="1128058" y="2482210"/>
              <a:ext cx="289436" cy="306395"/>
              <a:chOff x="0" y="-47625"/>
              <a:chExt cx="812800" cy="860425"/>
            </a:xfrm>
          </p:grpSpPr>
          <p:sp>
            <p:nvSpPr>
              <p:cNvPr id="25782" name="Google Shape;2232;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83" name="Google Shape;2233;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43" name="Google Shape;2234;p27"/>
            <p:cNvGrpSpPr/>
            <p:nvPr/>
          </p:nvGrpSpPr>
          <p:grpSpPr>
            <a:xfrm>
              <a:off x="2256117" y="2482210"/>
              <a:ext cx="289436" cy="306395"/>
              <a:chOff x="0" y="-47625"/>
              <a:chExt cx="812800" cy="860425"/>
            </a:xfrm>
          </p:grpSpPr>
          <p:sp>
            <p:nvSpPr>
              <p:cNvPr id="25780" name="Google Shape;2235;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81" name="Google Shape;2236;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44" name="Google Shape;2237;p27"/>
            <p:cNvGrpSpPr/>
            <p:nvPr/>
          </p:nvGrpSpPr>
          <p:grpSpPr>
            <a:xfrm>
              <a:off x="3384175" y="2482210"/>
              <a:ext cx="289436" cy="306395"/>
              <a:chOff x="0" y="-47625"/>
              <a:chExt cx="812800" cy="860425"/>
            </a:xfrm>
          </p:grpSpPr>
          <p:sp>
            <p:nvSpPr>
              <p:cNvPr id="25778" name="Google Shape;2238;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79" name="Google Shape;2239;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45" name="Google Shape;2240;p27"/>
            <p:cNvGrpSpPr/>
            <p:nvPr/>
          </p:nvGrpSpPr>
          <p:grpSpPr>
            <a:xfrm>
              <a:off x="4512233" y="2482210"/>
              <a:ext cx="289436" cy="306395"/>
              <a:chOff x="0" y="-47625"/>
              <a:chExt cx="812800" cy="860425"/>
            </a:xfrm>
          </p:grpSpPr>
          <p:sp>
            <p:nvSpPr>
              <p:cNvPr id="25776" name="Google Shape;2241;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77" name="Google Shape;2242;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46" name="Google Shape;2243;p27"/>
            <p:cNvGrpSpPr/>
            <p:nvPr/>
          </p:nvGrpSpPr>
          <p:grpSpPr>
            <a:xfrm>
              <a:off x="0" y="3314338"/>
              <a:ext cx="289436" cy="306395"/>
              <a:chOff x="0" y="-47625"/>
              <a:chExt cx="812800" cy="860425"/>
            </a:xfrm>
          </p:grpSpPr>
          <p:sp>
            <p:nvSpPr>
              <p:cNvPr id="25774" name="Google Shape;2244;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75" name="Google Shape;2245;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47" name="Google Shape;2246;p27"/>
            <p:cNvGrpSpPr/>
            <p:nvPr/>
          </p:nvGrpSpPr>
          <p:grpSpPr>
            <a:xfrm>
              <a:off x="1128058" y="3314338"/>
              <a:ext cx="289436" cy="306395"/>
              <a:chOff x="0" y="-47625"/>
              <a:chExt cx="812800" cy="860425"/>
            </a:xfrm>
          </p:grpSpPr>
          <p:sp>
            <p:nvSpPr>
              <p:cNvPr id="25772" name="Google Shape;2247;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73" name="Google Shape;2248;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48" name="Google Shape;2249;p27"/>
            <p:cNvGrpSpPr/>
            <p:nvPr/>
          </p:nvGrpSpPr>
          <p:grpSpPr>
            <a:xfrm>
              <a:off x="2256117" y="3314338"/>
              <a:ext cx="289436" cy="306395"/>
              <a:chOff x="0" y="-47625"/>
              <a:chExt cx="812800" cy="860425"/>
            </a:xfrm>
          </p:grpSpPr>
          <p:sp>
            <p:nvSpPr>
              <p:cNvPr id="25770" name="Google Shape;2250;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71" name="Google Shape;2251;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49" name="Google Shape;2252;p27"/>
            <p:cNvGrpSpPr/>
            <p:nvPr/>
          </p:nvGrpSpPr>
          <p:grpSpPr>
            <a:xfrm>
              <a:off x="3384175" y="3314338"/>
              <a:ext cx="289436" cy="306395"/>
              <a:chOff x="0" y="-47625"/>
              <a:chExt cx="812800" cy="860425"/>
            </a:xfrm>
          </p:grpSpPr>
          <p:sp>
            <p:nvSpPr>
              <p:cNvPr id="25768" name="Google Shape;2253;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69" name="Google Shape;2254;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50" name="Google Shape;2255;p27"/>
            <p:cNvGrpSpPr/>
            <p:nvPr/>
          </p:nvGrpSpPr>
          <p:grpSpPr>
            <a:xfrm>
              <a:off x="4512233" y="3314338"/>
              <a:ext cx="289436" cy="306395"/>
              <a:chOff x="0" y="-47625"/>
              <a:chExt cx="812800" cy="860425"/>
            </a:xfrm>
          </p:grpSpPr>
          <p:sp>
            <p:nvSpPr>
              <p:cNvPr id="25766" name="Google Shape;2256;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67" name="Google Shape;2257;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51" name="Google Shape;2258;p27"/>
            <p:cNvGrpSpPr/>
            <p:nvPr/>
          </p:nvGrpSpPr>
          <p:grpSpPr>
            <a:xfrm>
              <a:off x="0" y="4146467"/>
              <a:ext cx="289436" cy="306395"/>
              <a:chOff x="0" y="-47625"/>
              <a:chExt cx="812800" cy="860425"/>
            </a:xfrm>
          </p:grpSpPr>
          <p:sp>
            <p:nvSpPr>
              <p:cNvPr id="25764" name="Google Shape;2259;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65" name="Google Shape;2260;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52" name="Google Shape;2261;p27"/>
            <p:cNvGrpSpPr/>
            <p:nvPr/>
          </p:nvGrpSpPr>
          <p:grpSpPr>
            <a:xfrm>
              <a:off x="1128058" y="4146467"/>
              <a:ext cx="289436" cy="306395"/>
              <a:chOff x="0" y="-47625"/>
              <a:chExt cx="812800" cy="860425"/>
            </a:xfrm>
          </p:grpSpPr>
          <p:sp>
            <p:nvSpPr>
              <p:cNvPr id="25762" name="Google Shape;2262;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63" name="Google Shape;2263;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53" name="Google Shape;2264;p27"/>
            <p:cNvGrpSpPr/>
            <p:nvPr/>
          </p:nvGrpSpPr>
          <p:grpSpPr>
            <a:xfrm>
              <a:off x="2256117" y="4146467"/>
              <a:ext cx="289436" cy="306395"/>
              <a:chOff x="0" y="-47625"/>
              <a:chExt cx="812800" cy="860425"/>
            </a:xfrm>
          </p:grpSpPr>
          <p:sp>
            <p:nvSpPr>
              <p:cNvPr id="25760" name="Google Shape;2265;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61" name="Google Shape;2266;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54" name="Google Shape;2267;p27"/>
            <p:cNvGrpSpPr/>
            <p:nvPr/>
          </p:nvGrpSpPr>
          <p:grpSpPr>
            <a:xfrm>
              <a:off x="3384175" y="4146467"/>
              <a:ext cx="289436" cy="306395"/>
              <a:chOff x="0" y="-47625"/>
              <a:chExt cx="812800" cy="860425"/>
            </a:xfrm>
          </p:grpSpPr>
          <p:sp>
            <p:nvSpPr>
              <p:cNvPr id="25758" name="Google Shape;2268;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59" name="Google Shape;2269;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755" name="Google Shape;2270;p27"/>
            <p:cNvGrpSpPr/>
            <p:nvPr/>
          </p:nvGrpSpPr>
          <p:grpSpPr>
            <a:xfrm>
              <a:off x="4512233" y="4146467"/>
              <a:ext cx="289436" cy="306395"/>
              <a:chOff x="0" y="-47625"/>
              <a:chExt cx="812800" cy="860425"/>
            </a:xfrm>
          </p:grpSpPr>
          <p:sp>
            <p:nvSpPr>
              <p:cNvPr id="25756" name="Google Shape;2271;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57" name="Google Shape;2272;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grpSp>
        <p:nvGrpSpPr>
          <p:cNvPr id="25604" name="Google Shape;2273;p27"/>
          <p:cNvGrpSpPr/>
          <p:nvPr/>
        </p:nvGrpSpPr>
        <p:grpSpPr>
          <a:xfrm>
            <a:off x="-1171575" y="-700087"/>
            <a:ext cx="2343150" cy="2179637"/>
            <a:chOff x="0" y="-11027"/>
            <a:chExt cx="3122121" cy="2906348"/>
          </a:xfrm>
        </p:grpSpPr>
        <p:grpSp>
          <p:nvGrpSpPr>
            <p:cNvPr id="25636" name="Google Shape;2274;p27"/>
            <p:cNvGrpSpPr/>
            <p:nvPr/>
          </p:nvGrpSpPr>
          <p:grpSpPr>
            <a:xfrm>
              <a:off x="0" y="-11027"/>
              <a:ext cx="188196" cy="199223"/>
              <a:chOff x="0" y="-47625"/>
              <a:chExt cx="812800" cy="860425"/>
            </a:xfrm>
          </p:grpSpPr>
          <p:sp>
            <p:nvSpPr>
              <p:cNvPr id="25724" name="Google Shape;2275;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25" name="Google Shape;2276;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37" name="Google Shape;2277;p27"/>
            <p:cNvGrpSpPr/>
            <p:nvPr/>
          </p:nvGrpSpPr>
          <p:grpSpPr>
            <a:xfrm>
              <a:off x="0" y="531846"/>
              <a:ext cx="188196" cy="199223"/>
              <a:chOff x="0" y="-47625"/>
              <a:chExt cx="812800" cy="860425"/>
            </a:xfrm>
          </p:grpSpPr>
          <p:sp>
            <p:nvSpPr>
              <p:cNvPr id="25722" name="Google Shape;2278;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23" name="Google Shape;2279;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38" name="Google Shape;2280;p27"/>
            <p:cNvGrpSpPr/>
            <p:nvPr/>
          </p:nvGrpSpPr>
          <p:grpSpPr>
            <a:xfrm>
              <a:off x="733481" y="-11027"/>
              <a:ext cx="188196" cy="199223"/>
              <a:chOff x="0" y="-47625"/>
              <a:chExt cx="812800" cy="860425"/>
            </a:xfrm>
          </p:grpSpPr>
          <p:sp>
            <p:nvSpPr>
              <p:cNvPr id="25720" name="Google Shape;2281;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21" name="Google Shape;2282;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39" name="Google Shape;2283;p27"/>
            <p:cNvGrpSpPr/>
            <p:nvPr/>
          </p:nvGrpSpPr>
          <p:grpSpPr>
            <a:xfrm>
              <a:off x="733481" y="531846"/>
              <a:ext cx="188196" cy="199223"/>
              <a:chOff x="0" y="-47625"/>
              <a:chExt cx="812800" cy="860425"/>
            </a:xfrm>
          </p:grpSpPr>
          <p:sp>
            <p:nvSpPr>
              <p:cNvPr id="25718" name="Google Shape;2284;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19" name="Google Shape;2285;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40" name="Google Shape;2286;p27"/>
            <p:cNvGrpSpPr/>
            <p:nvPr/>
          </p:nvGrpSpPr>
          <p:grpSpPr>
            <a:xfrm>
              <a:off x="1466962" y="-11027"/>
              <a:ext cx="188196" cy="199223"/>
              <a:chOff x="0" y="-47625"/>
              <a:chExt cx="812800" cy="860425"/>
            </a:xfrm>
          </p:grpSpPr>
          <p:sp>
            <p:nvSpPr>
              <p:cNvPr id="25716" name="Google Shape;2287;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17" name="Google Shape;2288;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41" name="Google Shape;2289;p27"/>
            <p:cNvGrpSpPr/>
            <p:nvPr/>
          </p:nvGrpSpPr>
          <p:grpSpPr>
            <a:xfrm>
              <a:off x="1466962" y="531846"/>
              <a:ext cx="188196" cy="199223"/>
              <a:chOff x="0" y="-47625"/>
              <a:chExt cx="812800" cy="860425"/>
            </a:xfrm>
          </p:grpSpPr>
          <p:sp>
            <p:nvSpPr>
              <p:cNvPr id="25714" name="Google Shape;2290;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15" name="Google Shape;2291;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42" name="Google Shape;2292;p27"/>
            <p:cNvGrpSpPr/>
            <p:nvPr/>
          </p:nvGrpSpPr>
          <p:grpSpPr>
            <a:xfrm>
              <a:off x="2200444" y="-11027"/>
              <a:ext cx="188196" cy="199223"/>
              <a:chOff x="0" y="-47625"/>
              <a:chExt cx="812800" cy="860425"/>
            </a:xfrm>
          </p:grpSpPr>
          <p:sp>
            <p:nvSpPr>
              <p:cNvPr id="25712" name="Google Shape;2293;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13" name="Google Shape;2294;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43" name="Google Shape;2295;p27"/>
            <p:cNvGrpSpPr/>
            <p:nvPr/>
          </p:nvGrpSpPr>
          <p:grpSpPr>
            <a:xfrm>
              <a:off x="2200444" y="531846"/>
              <a:ext cx="188196" cy="199223"/>
              <a:chOff x="0" y="-47625"/>
              <a:chExt cx="812800" cy="860425"/>
            </a:xfrm>
          </p:grpSpPr>
          <p:sp>
            <p:nvSpPr>
              <p:cNvPr id="25710" name="Google Shape;2296;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11" name="Google Shape;2297;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44" name="Google Shape;2298;p27"/>
            <p:cNvGrpSpPr/>
            <p:nvPr/>
          </p:nvGrpSpPr>
          <p:grpSpPr>
            <a:xfrm>
              <a:off x="2933925" y="-11027"/>
              <a:ext cx="188196" cy="199223"/>
              <a:chOff x="0" y="-47625"/>
              <a:chExt cx="812800" cy="860425"/>
            </a:xfrm>
          </p:grpSpPr>
          <p:sp>
            <p:nvSpPr>
              <p:cNvPr id="25708" name="Google Shape;2299;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09" name="Google Shape;2300;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45" name="Google Shape;2301;p27"/>
            <p:cNvGrpSpPr/>
            <p:nvPr/>
          </p:nvGrpSpPr>
          <p:grpSpPr>
            <a:xfrm>
              <a:off x="2933925" y="531846"/>
              <a:ext cx="188196" cy="199223"/>
              <a:chOff x="0" y="-47625"/>
              <a:chExt cx="812800" cy="860425"/>
            </a:xfrm>
          </p:grpSpPr>
          <p:sp>
            <p:nvSpPr>
              <p:cNvPr id="25706" name="Google Shape;2302;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07" name="Google Shape;2303;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46" name="Google Shape;2304;p27"/>
            <p:cNvGrpSpPr/>
            <p:nvPr/>
          </p:nvGrpSpPr>
          <p:grpSpPr>
            <a:xfrm>
              <a:off x="0" y="1072909"/>
              <a:ext cx="188196" cy="199223"/>
              <a:chOff x="0" y="-47625"/>
              <a:chExt cx="812800" cy="860425"/>
            </a:xfrm>
          </p:grpSpPr>
          <p:sp>
            <p:nvSpPr>
              <p:cNvPr id="25704" name="Google Shape;2305;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05" name="Google Shape;2306;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47" name="Google Shape;2307;p27"/>
            <p:cNvGrpSpPr/>
            <p:nvPr/>
          </p:nvGrpSpPr>
          <p:grpSpPr>
            <a:xfrm>
              <a:off x="733481" y="1072909"/>
              <a:ext cx="188196" cy="199223"/>
              <a:chOff x="0" y="-47625"/>
              <a:chExt cx="812800" cy="860425"/>
            </a:xfrm>
          </p:grpSpPr>
          <p:sp>
            <p:nvSpPr>
              <p:cNvPr id="25702" name="Google Shape;2308;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03" name="Google Shape;2309;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48" name="Google Shape;2310;p27"/>
            <p:cNvGrpSpPr/>
            <p:nvPr/>
          </p:nvGrpSpPr>
          <p:grpSpPr>
            <a:xfrm>
              <a:off x="1466962" y="1072909"/>
              <a:ext cx="188196" cy="199223"/>
              <a:chOff x="0" y="-47625"/>
              <a:chExt cx="812800" cy="860425"/>
            </a:xfrm>
          </p:grpSpPr>
          <p:sp>
            <p:nvSpPr>
              <p:cNvPr id="25700" name="Google Shape;2311;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701" name="Google Shape;2312;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49" name="Google Shape;2313;p27"/>
            <p:cNvGrpSpPr/>
            <p:nvPr/>
          </p:nvGrpSpPr>
          <p:grpSpPr>
            <a:xfrm>
              <a:off x="2200444" y="1072909"/>
              <a:ext cx="188196" cy="199223"/>
              <a:chOff x="0" y="-47625"/>
              <a:chExt cx="812800" cy="860425"/>
            </a:xfrm>
          </p:grpSpPr>
          <p:sp>
            <p:nvSpPr>
              <p:cNvPr id="25698" name="Google Shape;2314;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99" name="Google Shape;2315;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50" name="Google Shape;2316;p27"/>
            <p:cNvGrpSpPr/>
            <p:nvPr/>
          </p:nvGrpSpPr>
          <p:grpSpPr>
            <a:xfrm>
              <a:off x="2933925" y="1072909"/>
              <a:ext cx="188196" cy="199223"/>
              <a:chOff x="0" y="-47625"/>
              <a:chExt cx="812800" cy="860425"/>
            </a:xfrm>
          </p:grpSpPr>
          <p:sp>
            <p:nvSpPr>
              <p:cNvPr id="25696" name="Google Shape;2317;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97" name="Google Shape;2318;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51" name="Google Shape;2319;p27"/>
            <p:cNvGrpSpPr/>
            <p:nvPr/>
          </p:nvGrpSpPr>
          <p:grpSpPr>
            <a:xfrm>
              <a:off x="0" y="1613972"/>
              <a:ext cx="188196" cy="199223"/>
              <a:chOff x="0" y="-47625"/>
              <a:chExt cx="812800" cy="860425"/>
            </a:xfrm>
          </p:grpSpPr>
          <p:sp>
            <p:nvSpPr>
              <p:cNvPr id="25694" name="Google Shape;2320;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95" name="Google Shape;2321;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52" name="Google Shape;2322;p27"/>
            <p:cNvGrpSpPr/>
            <p:nvPr/>
          </p:nvGrpSpPr>
          <p:grpSpPr>
            <a:xfrm>
              <a:off x="733481" y="1613972"/>
              <a:ext cx="188196" cy="199223"/>
              <a:chOff x="0" y="-47625"/>
              <a:chExt cx="812800" cy="860425"/>
            </a:xfrm>
          </p:grpSpPr>
          <p:sp>
            <p:nvSpPr>
              <p:cNvPr id="25692" name="Google Shape;2323;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93" name="Google Shape;2324;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53" name="Google Shape;2325;p27"/>
            <p:cNvGrpSpPr/>
            <p:nvPr/>
          </p:nvGrpSpPr>
          <p:grpSpPr>
            <a:xfrm>
              <a:off x="1466962" y="1613972"/>
              <a:ext cx="188196" cy="199223"/>
              <a:chOff x="0" y="-47625"/>
              <a:chExt cx="812800" cy="860425"/>
            </a:xfrm>
          </p:grpSpPr>
          <p:sp>
            <p:nvSpPr>
              <p:cNvPr id="25690" name="Google Shape;2326;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91" name="Google Shape;2327;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54" name="Google Shape;2328;p27"/>
            <p:cNvGrpSpPr/>
            <p:nvPr/>
          </p:nvGrpSpPr>
          <p:grpSpPr>
            <a:xfrm>
              <a:off x="2200444" y="1613972"/>
              <a:ext cx="188196" cy="199223"/>
              <a:chOff x="0" y="-47625"/>
              <a:chExt cx="812800" cy="860425"/>
            </a:xfrm>
          </p:grpSpPr>
          <p:sp>
            <p:nvSpPr>
              <p:cNvPr id="25688" name="Google Shape;2329;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89" name="Google Shape;2330;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55" name="Google Shape;2331;p27"/>
            <p:cNvGrpSpPr/>
            <p:nvPr/>
          </p:nvGrpSpPr>
          <p:grpSpPr>
            <a:xfrm>
              <a:off x="2933925" y="1613972"/>
              <a:ext cx="188196" cy="199223"/>
              <a:chOff x="0" y="-47625"/>
              <a:chExt cx="812800" cy="860425"/>
            </a:xfrm>
          </p:grpSpPr>
          <p:sp>
            <p:nvSpPr>
              <p:cNvPr id="25686" name="Google Shape;2332;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87" name="Google Shape;2333;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56" name="Google Shape;2334;p27"/>
            <p:cNvGrpSpPr/>
            <p:nvPr/>
          </p:nvGrpSpPr>
          <p:grpSpPr>
            <a:xfrm>
              <a:off x="0" y="2155035"/>
              <a:ext cx="188196" cy="199223"/>
              <a:chOff x="0" y="-47625"/>
              <a:chExt cx="812800" cy="860425"/>
            </a:xfrm>
          </p:grpSpPr>
          <p:sp>
            <p:nvSpPr>
              <p:cNvPr id="25684" name="Google Shape;2335;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85" name="Google Shape;2336;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57" name="Google Shape;2337;p27"/>
            <p:cNvGrpSpPr/>
            <p:nvPr/>
          </p:nvGrpSpPr>
          <p:grpSpPr>
            <a:xfrm>
              <a:off x="733481" y="2155035"/>
              <a:ext cx="188196" cy="199223"/>
              <a:chOff x="0" y="-47625"/>
              <a:chExt cx="812800" cy="860425"/>
            </a:xfrm>
          </p:grpSpPr>
          <p:sp>
            <p:nvSpPr>
              <p:cNvPr id="25682" name="Google Shape;2338;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83" name="Google Shape;2339;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58" name="Google Shape;2340;p27"/>
            <p:cNvGrpSpPr/>
            <p:nvPr/>
          </p:nvGrpSpPr>
          <p:grpSpPr>
            <a:xfrm>
              <a:off x="1466962" y="2155035"/>
              <a:ext cx="188196" cy="199223"/>
              <a:chOff x="0" y="-47625"/>
              <a:chExt cx="812800" cy="860425"/>
            </a:xfrm>
          </p:grpSpPr>
          <p:sp>
            <p:nvSpPr>
              <p:cNvPr id="25680" name="Google Shape;2341;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81" name="Google Shape;2342;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59" name="Google Shape;2343;p27"/>
            <p:cNvGrpSpPr/>
            <p:nvPr/>
          </p:nvGrpSpPr>
          <p:grpSpPr>
            <a:xfrm>
              <a:off x="2200444" y="2155035"/>
              <a:ext cx="188196" cy="199223"/>
              <a:chOff x="0" y="-47625"/>
              <a:chExt cx="812800" cy="860425"/>
            </a:xfrm>
          </p:grpSpPr>
          <p:sp>
            <p:nvSpPr>
              <p:cNvPr id="25678" name="Google Shape;2344;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79" name="Google Shape;2345;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60" name="Google Shape;2346;p27"/>
            <p:cNvGrpSpPr/>
            <p:nvPr/>
          </p:nvGrpSpPr>
          <p:grpSpPr>
            <a:xfrm>
              <a:off x="2933925" y="2155035"/>
              <a:ext cx="188196" cy="199223"/>
              <a:chOff x="0" y="-47625"/>
              <a:chExt cx="812800" cy="860425"/>
            </a:xfrm>
          </p:grpSpPr>
          <p:sp>
            <p:nvSpPr>
              <p:cNvPr id="25676" name="Google Shape;2347;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77" name="Google Shape;2348;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61" name="Google Shape;2349;p27"/>
            <p:cNvGrpSpPr/>
            <p:nvPr/>
          </p:nvGrpSpPr>
          <p:grpSpPr>
            <a:xfrm>
              <a:off x="0" y="2696098"/>
              <a:ext cx="188196" cy="199223"/>
              <a:chOff x="0" y="-47625"/>
              <a:chExt cx="812800" cy="860425"/>
            </a:xfrm>
          </p:grpSpPr>
          <p:sp>
            <p:nvSpPr>
              <p:cNvPr id="25674" name="Google Shape;2350;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75" name="Google Shape;2351;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62" name="Google Shape;2352;p27"/>
            <p:cNvGrpSpPr/>
            <p:nvPr/>
          </p:nvGrpSpPr>
          <p:grpSpPr>
            <a:xfrm>
              <a:off x="733481" y="2696098"/>
              <a:ext cx="188196" cy="199223"/>
              <a:chOff x="0" y="-47625"/>
              <a:chExt cx="812800" cy="860425"/>
            </a:xfrm>
          </p:grpSpPr>
          <p:sp>
            <p:nvSpPr>
              <p:cNvPr id="25672" name="Google Shape;2353;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73" name="Google Shape;2354;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63" name="Google Shape;2355;p27"/>
            <p:cNvGrpSpPr/>
            <p:nvPr/>
          </p:nvGrpSpPr>
          <p:grpSpPr>
            <a:xfrm>
              <a:off x="1466962" y="2696098"/>
              <a:ext cx="188196" cy="199223"/>
              <a:chOff x="0" y="-47625"/>
              <a:chExt cx="812800" cy="860425"/>
            </a:xfrm>
          </p:grpSpPr>
          <p:sp>
            <p:nvSpPr>
              <p:cNvPr id="25670" name="Google Shape;2356;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71" name="Google Shape;2357;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64" name="Google Shape;2358;p27"/>
            <p:cNvGrpSpPr/>
            <p:nvPr/>
          </p:nvGrpSpPr>
          <p:grpSpPr>
            <a:xfrm>
              <a:off x="2200444" y="2696098"/>
              <a:ext cx="188196" cy="199223"/>
              <a:chOff x="0" y="-47625"/>
              <a:chExt cx="812800" cy="860425"/>
            </a:xfrm>
          </p:grpSpPr>
          <p:sp>
            <p:nvSpPr>
              <p:cNvPr id="25668" name="Google Shape;2359;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69" name="Google Shape;2360;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5665" name="Google Shape;2361;p27"/>
            <p:cNvGrpSpPr/>
            <p:nvPr/>
          </p:nvGrpSpPr>
          <p:grpSpPr>
            <a:xfrm>
              <a:off x="2933925" y="2696098"/>
              <a:ext cx="188196" cy="199223"/>
              <a:chOff x="0" y="-47625"/>
              <a:chExt cx="812800" cy="860425"/>
            </a:xfrm>
          </p:grpSpPr>
          <p:sp>
            <p:nvSpPr>
              <p:cNvPr id="25666" name="Google Shape;2362;p2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25667" name="Google Shape;2363;p2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sp>
        <p:nvSpPr>
          <p:cNvPr id="25605" name="標題 1"/>
          <p:cNvSpPr>
            <a:spLocks noGrp="1"/>
          </p:cNvSpPr>
          <p:nvPr/>
        </p:nvSpPr>
        <p:spPr>
          <a:xfrm>
            <a:off x="2646363" y="341313"/>
            <a:ext cx="7886700" cy="1325562"/>
          </a:xfrm>
          <a:prstGeom prst="rect">
            <a:avLst/>
          </a:prstGeom>
          <a:noFill/>
          <a:ln w="9525">
            <a:noFill/>
          </a:ln>
        </p:spPr>
        <p:txBody>
          <a:bodyPr anchor="ctr" anchorCtr="0"/>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buNone/>
            </a:pPr>
            <a:r>
              <a:rPr lang="en-US" altLang="zh-TW" sz="3800" b="1">
                <a:solidFill>
                  <a:schemeClr val="tx1"/>
                </a:solidFill>
                <a:ea typeface="MS PGothic" panose="020B0600070205080204" pitchFamily="34" charset="-128"/>
              </a:rPr>
              <a:t>The whole CNN</a:t>
            </a:r>
            <a:r>
              <a:rPr lang="en-IN" altLang="en-US" sz="3800" b="1">
                <a:solidFill>
                  <a:schemeClr val="tx1"/>
                </a:solidFill>
                <a:ea typeface="MS PGothic" panose="020B0600070205080204" pitchFamily="34" charset="-128"/>
              </a:rPr>
              <a:t> :</a:t>
            </a:r>
            <a:endParaRPr lang="en-IN" altLang="en-US" sz="3800" b="1">
              <a:solidFill>
                <a:schemeClr val="tx1"/>
              </a:solidFill>
              <a:ea typeface="MS PGothic" panose="020B0600070205080204" pitchFamily="34" charset="-128"/>
            </a:endParaRPr>
          </a:p>
        </p:txBody>
      </p:sp>
      <p:grpSp>
        <p:nvGrpSpPr>
          <p:cNvPr id="25606" name="群組 3"/>
          <p:cNvGrpSpPr/>
          <p:nvPr/>
        </p:nvGrpSpPr>
        <p:grpSpPr>
          <a:xfrm>
            <a:off x="2101850" y="5187950"/>
            <a:ext cx="4625975" cy="3297238"/>
            <a:chOff x="-1626455" y="3999117"/>
            <a:chExt cx="2906568" cy="3201477"/>
          </a:xfrm>
        </p:grpSpPr>
        <p:pic>
          <p:nvPicPr>
            <p:cNvPr id="25632" name="圖片 4"/>
            <p:cNvPicPr>
              <a:picLocks noChangeAspect="1"/>
            </p:cNvPicPr>
            <p:nvPr/>
          </p:nvPicPr>
          <p:blipFill>
            <a:blip r:embed="rId2"/>
            <a:stretch>
              <a:fillRect/>
            </a:stretch>
          </p:blipFill>
          <p:spPr>
            <a:xfrm rot="5400000" flipH="1">
              <a:off x="-1736744" y="4748960"/>
              <a:ext cx="3201477" cy="1701788"/>
            </a:xfrm>
            <a:prstGeom prst="rect">
              <a:avLst/>
            </a:prstGeom>
            <a:noFill/>
            <a:ln w="9525">
              <a:noFill/>
            </a:ln>
          </p:spPr>
        </p:pic>
        <p:sp>
          <p:nvSpPr>
            <p:cNvPr id="7" name="文字方塊 5"/>
            <p:cNvSpPr txBox="1"/>
            <p:nvPr/>
          </p:nvSpPr>
          <p:spPr>
            <a:xfrm>
              <a:off x="-1626455" y="5442856"/>
              <a:ext cx="2906568" cy="38731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sym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2pPr>
              <a:lvl3pPr marL="914400" lvl="2"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3pPr>
              <a:lvl4pPr marL="1371600" lvl="3"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4pPr>
              <a:lvl5pPr marL="1828800" lvl="4"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5pPr>
            </a:lstStyle>
            <a:p>
              <a:pPr lvl="0" algn="ctr" eaLnBrk="1" hangingPunct="1">
                <a:buNone/>
              </a:pPr>
              <a:r>
                <a:rPr lang="en-US" altLang="zh-TW" sz="2000">
                  <a:latin typeface="Arial" panose="020B0604020202020204" pitchFamily="34" charset="0"/>
                  <a:ea typeface="MS PGothic" panose="020B0600070205080204" pitchFamily="34" charset="-128"/>
                </a:rPr>
                <a:t>Fully Connected network</a:t>
              </a:r>
              <a:endParaRPr lang="zh-TW" altLang="en-US" sz="2000">
                <a:latin typeface="Arial" panose="020B0604020202020204" pitchFamily="34" charset="0"/>
              </a:endParaRPr>
            </a:p>
          </p:txBody>
        </p:sp>
      </p:grpSp>
      <p:sp>
        <p:nvSpPr>
          <p:cNvPr id="25607" name="文字方塊 8"/>
          <p:cNvSpPr txBox="1"/>
          <p:nvPr/>
        </p:nvSpPr>
        <p:spPr>
          <a:xfrm>
            <a:off x="2308225" y="4327525"/>
            <a:ext cx="4213225" cy="828675"/>
          </a:xfrm>
          <a:prstGeom prst="rect">
            <a:avLst/>
          </a:prstGeom>
          <a:noFill/>
          <a:ln w="9525">
            <a:noFill/>
          </a:ln>
        </p:spPr>
        <p:txBody>
          <a:bodyPr>
            <a:spAutoFit/>
          </a:bodyPr>
          <a:p>
            <a:pPr algn="ctr" eaLnBrk="1" hangingPunct="1">
              <a:buNone/>
            </a:pPr>
            <a:r>
              <a:rPr lang="en-IN" altLang="zh-TW" sz="2400">
                <a:latin typeface="Arial" panose="020B0604020202020204" pitchFamily="34" charset="0"/>
              </a:rPr>
              <a:t>O/p = Confident or Unconfident</a:t>
            </a:r>
            <a:endParaRPr lang="en-IN" altLang="zh-TW" sz="2400">
              <a:latin typeface="Arial" panose="020B0604020202020204" pitchFamily="34" charset="0"/>
            </a:endParaRPr>
          </a:p>
        </p:txBody>
      </p:sp>
      <p:sp>
        <p:nvSpPr>
          <p:cNvPr id="10" name="矩形 10"/>
          <p:cNvSpPr/>
          <p:nvPr/>
        </p:nvSpPr>
        <p:spPr>
          <a:xfrm>
            <a:off x="8891905" y="4615815"/>
            <a:ext cx="2762885" cy="572770"/>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sym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2pPr>
            <a:lvl3pPr marL="914400" lvl="2"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3pPr>
            <a:lvl4pPr marL="1371600" lvl="3"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4pPr>
            <a:lvl5pPr marL="1828800" lvl="4"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5pPr>
          </a:lstStyle>
          <a:p>
            <a:pPr lvl="0" algn="ctr" eaLnBrk="1" hangingPunct="1">
              <a:buNone/>
            </a:pPr>
            <a:r>
              <a:rPr lang="en-US" altLang="zh-TW" sz="2000">
                <a:solidFill>
                  <a:schemeClr val="tx1"/>
                </a:solidFill>
                <a:latin typeface="Arial" panose="020B0604020202020204" pitchFamily="34" charset="0"/>
                <a:ea typeface="MS PGothic" panose="020B0600070205080204" pitchFamily="34" charset="-128"/>
              </a:rPr>
              <a:t>Convolution</a:t>
            </a:r>
            <a:endParaRPr lang="zh-TW" altLang="en-US" sz="2000">
              <a:solidFill>
                <a:schemeClr val="tx1"/>
              </a:solidFill>
              <a:latin typeface="Arial" panose="020B0604020202020204" pitchFamily="34" charset="0"/>
            </a:endParaRPr>
          </a:p>
        </p:txBody>
      </p:sp>
      <p:sp>
        <p:nvSpPr>
          <p:cNvPr id="11" name="矩形 12"/>
          <p:cNvSpPr/>
          <p:nvPr/>
        </p:nvSpPr>
        <p:spPr>
          <a:xfrm>
            <a:off x="8919210" y="5832475"/>
            <a:ext cx="2762885" cy="572770"/>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sym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2pPr>
            <a:lvl3pPr marL="914400" lvl="2"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3pPr>
            <a:lvl4pPr marL="1371600" lvl="3"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4pPr>
            <a:lvl5pPr marL="1828800" lvl="4"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5pPr>
          </a:lstStyle>
          <a:p>
            <a:pPr lvl="0" algn="ctr" eaLnBrk="1" hangingPunct="1">
              <a:buNone/>
            </a:pPr>
            <a:r>
              <a:rPr lang="en-US" altLang="zh-TW" sz="2000">
                <a:latin typeface="Arial" panose="020B0604020202020204" pitchFamily="34" charset="0"/>
                <a:ea typeface="MS PGothic" panose="020B0600070205080204" pitchFamily="34" charset="-128"/>
              </a:rPr>
              <a:t>Max Pooling</a:t>
            </a:r>
            <a:endParaRPr lang="zh-TW" altLang="en-US" sz="2000">
              <a:latin typeface="Arial" panose="020B0604020202020204" pitchFamily="34" charset="0"/>
            </a:endParaRPr>
          </a:p>
        </p:txBody>
      </p:sp>
      <p:sp>
        <p:nvSpPr>
          <p:cNvPr id="12" name="矩形 13"/>
          <p:cNvSpPr/>
          <p:nvPr/>
        </p:nvSpPr>
        <p:spPr>
          <a:xfrm>
            <a:off x="8919210" y="7007860"/>
            <a:ext cx="2762885" cy="572770"/>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sym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2pPr>
            <a:lvl3pPr marL="914400" lvl="2"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3pPr>
            <a:lvl4pPr marL="1371600" lvl="3"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4pPr>
            <a:lvl5pPr marL="1828800" lvl="4"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5pPr>
          </a:lstStyle>
          <a:p>
            <a:pPr lvl="0" algn="ctr" eaLnBrk="1" hangingPunct="1">
              <a:buNone/>
            </a:pPr>
            <a:r>
              <a:rPr lang="en-US" altLang="zh-TW" sz="2000">
                <a:latin typeface="Arial" panose="020B0604020202020204" pitchFamily="34" charset="0"/>
                <a:ea typeface="MS PGothic" panose="020B0600070205080204" pitchFamily="34" charset="-128"/>
              </a:rPr>
              <a:t>Convolution</a:t>
            </a:r>
            <a:endParaRPr lang="zh-TW" altLang="en-US" sz="2000">
              <a:latin typeface="Arial" panose="020B0604020202020204" pitchFamily="34" charset="0"/>
            </a:endParaRPr>
          </a:p>
        </p:txBody>
      </p:sp>
      <p:sp>
        <p:nvSpPr>
          <p:cNvPr id="13" name="矩形 14"/>
          <p:cNvSpPr/>
          <p:nvPr/>
        </p:nvSpPr>
        <p:spPr>
          <a:xfrm>
            <a:off x="8919210" y="8301990"/>
            <a:ext cx="2762885" cy="572770"/>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sym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2pPr>
            <a:lvl3pPr marL="914400" lvl="2"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3pPr>
            <a:lvl4pPr marL="1371600" lvl="3"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4pPr>
            <a:lvl5pPr marL="1828800" lvl="4"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5pPr>
          </a:lstStyle>
          <a:p>
            <a:pPr lvl="0" algn="ctr" eaLnBrk="1" hangingPunct="1">
              <a:buNone/>
            </a:pPr>
            <a:r>
              <a:rPr lang="en-US" altLang="zh-TW" sz="2000">
                <a:latin typeface="Arial" panose="020B0604020202020204" pitchFamily="34" charset="0"/>
                <a:ea typeface="MS PGothic" panose="020B0600070205080204" pitchFamily="34" charset="-128"/>
              </a:rPr>
              <a:t>Max Pooling</a:t>
            </a:r>
            <a:endParaRPr lang="zh-TW" altLang="en-US" sz="2000">
              <a:latin typeface="Arial" panose="020B0604020202020204" pitchFamily="34" charset="0"/>
            </a:endParaRPr>
          </a:p>
        </p:txBody>
      </p:sp>
      <p:sp>
        <p:nvSpPr>
          <p:cNvPr id="14" name="文字方塊 15"/>
          <p:cNvSpPr txBox="1"/>
          <p:nvPr/>
        </p:nvSpPr>
        <p:spPr>
          <a:xfrm>
            <a:off x="6209030" y="9517380"/>
            <a:ext cx="2476500" cy="39878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lvl1pPr marL="0" lvl="0"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sym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2pPr>
            <a:lvl3pPr marL="914400" lvl="2"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3pPr>
            <a:lvl4pPr marL="1371600" lvl="3"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4pPr>
            <a:lvl5pPr marL="1828800" lvl="4"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5pPr>
          </a:lstStyle>
          <a:p>
            <a:pPr lvl="0" algn="ctr" eaLnBrk="1" hangingPunct="1">
              <a:buNone/>
            </a:pPr>
            <a:r>
              <a:rPr lang="en-US" altLang="zh-TW" sz="2000">
                <a:latin typeface="Arial" panose="020B0604020202020204" pitchFamily="34" charset="0"/>
                <a:ea typeface="MS PGothic" panose="020B0600070205080204" pitchFamily="34" charset="-128"/>
              </a:rPr>
              <a:t>Flattened</a:t>
            </a:r>
            <a:endParaRPr lang="zh-TW" altLang="en-US" sz="2000">
              <a:latin typeface="Arial" panose="020B0604020202020204" pitchFamily="34" charset="0"/>
            </a:endParaRPr>
          </a:p>
        </p:txBody>
      </p:sp>
      <p:sp>
        <p:nvSpPr>
          <p:cNvPr id="15" name="向下箭號 11"/>
          <p:cNvSpPr/>
          <p:nvPr/>
        </p:nvSpPr>
        <p:spPr>
          <a:xfrm>
            <a:off x="9839325" y="4159250"/>
            <a:ext cx="868363" cy="4572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lgn="ctr" eaLnBrk="1" hangingPunct="1">
              <a:buNone/>
            </a:pPr>
            <a:endParaRPr lang="zh-TW" altLang="en-US" sz="1800">
              <a:solidFill>
                <a:srgbClr val="FFFFFF"/>
              </a:solidFill>
            </a:endParaRPr>
          </a:p>
        </p:txBody>
      </p:sp>
      <p:sp>
        <p:nvSpPr>
          <p:cNvPr id="16" name="向下箭號 17"/>
          <p:cNvSpPr/>
          <p:nvPr/>
        </p:nvSpPr>
        <p:spPr>
          <a:xfrm>
            <a:off x="9839325" y="5187950"/>
            <a:ext cx="868363" cy="4572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lgn="ctr" eaLnBrk="1" hangingPunct="1">
              <a:buNone/>
            </a:pPr>
            <a:endParaRPr lang="zh-TW" altLang="en-US" sz="1800">
              <a:solidFill>
                <a:srgbClr val="FFFFFF"/>
              </a:solidFill>
            </a:endParaRPr>
          </a:p>
        </p:txBody>
      </p:sp>
      <p:sp>
        <p:nvSpPr>
          <p:cNvPr id="17" name="向下箭號 18"/>
          <p:cNvSpPr/>
          <p:nvPr/>
        </p:nvSpPr>
        <p:spPr>
          <a:xfrm>
            <a:off x="9839325" y="6553200"/>
            <a:ext cx="868363" cy="4540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lgn="ctr" eaLnBrk="1" hangingPunct="1">
              <a:buNone/>
            </a:pPr>
            <a:endParaRPr lang="zh-TW" altLang="en-US" sz="1800">
              <a:solidFill>
                <a:srgbClr val="FFFFFF"/>
              </a:solidFill>
            </a:endParaRPr>
          </a:p>
        </p:txBody>
      </p:sp>
      <p:sp>
        <p:nvSpPr>
          <p:cNvPr id="18" name="向下箭號 19"/>
          <p:cNvSpPr/>
          <p:nvPr/>
        </p:nvSpPr>
        <p:spPr>
          <a:xfrm>
            <a:off x="9810750" y="7702550"/>
            <a:ext cx="869950" cy="4540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lgn="ctr" eaLnBrk="1" hangingPunct="1">
              <a:buNone/>
            </a:pPr>
            <a:endParaRPr lang="zh-TW" altLang="en-US" sz="1800">
              <a:solidFill>
                <a:srgbClr val="FFFFFF"/>
              </a:solidFill>
            </a:endParaRPr>
          </a:p>
        </p:txBody>
      </p:sp>
      <p:sp>
        <p:nvSpPr>
          <p:cNvPr id="19" name="右彎箭號 16"/>
          <p:cNvSpPr/>
          <p:nvPr/>
        </p:nvSpPr>
        <p:spPr>
          <a:xfrm rot="10800000">
            <a:off x="8124825" y="9140825"/>
            <a:ext cx="2190750" cy="774700"/>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TW" altLang="en-US" sz="1800" b="0" i="0" u="none" strike="noStrike" kern="1200" cap="none" spc="0" normalizeH="0" baseline="0" noProof="0">
              <a:ln>
                <a:noFill/>
              </a:ln>
              <a:solidFill>
                <a:schemeClr val="tx1"/>
              </a:solidFill>
              <a:effectLst/>
              <a:uLnTx/>
              <a:uFillTx/>
              <a:latin typeface="+mn-lt"/>
              <a:ea typeface="+mn-ea"/>
              <a:cs typeface="+mn-cs"/>
              <a:sym typeface="Arial" panose="020B0604020202020204"/>
            </a:endParaRPr>
          </a:p>
        </p:txBody>
      </p:sp>
      <p:sp>
        <p:nvSpPr>
          <p:cNvPr id="20" name="右彎箭號 21"/>
          <p:cNvSpPr/>
          <p:nvPr/>
        </p:nvSpPr>
        <p:spPr>
          <a:xfrm rot="16200000">
            <a:off x="4725194" y="8387556"/>
            <a:ext cx="996950" cy="1970088"/>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TW" altLang="en-US" sz="1800" b="0" i="0" u="none" strike="noStrike" kern="1200" cap="none" spc="0" normalizeH="0" baseline="0" noProof="0">
              <a:ln>
                <a:noFill/>
              </a:ln>
              <a:solidFill>
                <a:schemeClr val="tx1"/>
              </a:solidFill>
              <a:effectLst/>
              <a:uLnTx/>
              <a:uFillTx/>
              <a:latin typeface="+mn-lt"/>
              <a:ea typeface="+mn-ea"/>
              <a:cs typeface="+mn-cs"/>
              <a:sym typeface="Arial" panose="020B0604020202020204"/>
            </a:endParaRPr>
          </a:p>
        </p:txBody>
      </p:sp>
      <p:sp>
        <p:nvSpPr>
          <p:cNvPr id="25629" name="文字方塊 20"/>
          <p:cNvSpPr txBox="1"/>
          <p:nvPr/>
        </p:nvSpPr>
        <p:spPr>
          <a:xfrm>
            <a:off x="13365163" y="6286500"/>
            <a:ext cx="2689225" cy="828675"/>
          </a:xfrm>
          <a:prstGeom prst="rect">
            <a:avLst/>
          </a:prstGeom>
          <a:noFill/>
          <a:ln w="9525">
            <a:noFill/>
          </a:ln>
        </p:spPr>
        <p:txBody>
          <a:bodyPr>
            <a:spAutoFit/>
          </a:bodyPr>
          <a:p>
            <a:pPr eaLnBrk="1" hangingPunct="1">
              <a:buNone/>
            </a:pPr>
            <a:r>
              <a:rPr lang="en-US" altLang="zh-TW" sz="2400">
                <a:latin typeface="Arial" panose="020B0604020202020204" pitchFamily="34" charset="0"/>
              </a:rPr>
              <a:t>Can repeat many times</a:t>
            </a:r>
            <a:endParaRPr lang="zh-TW" altLang="en-US" sz="2400">
              <a:latin typeface="Arial" panose="020B0604020202020204" pitchFamily="34" charset="0"/>
            </a:endParaRPr>
          </a:p>
        </p:txBody>
      </p:sp>
      <p:sp>
        <p:nvSpPr>
          <p:cNvPr id="22" name="左大括弧 22"/>
          <p:cNvSpPr/>
          <p:nvPr/>
        </p:nvSpPr>
        <p:spPr>
          <a:xfrm flipH="1">
            <a:off x="12390438" y="4616450"/>
            <a:ext cx="533400" cy="416877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lgn="ctr" eaLnBrk="1" hangingPunct="1">
              <a:buNone/>
            </a:pPr>
            <a:endParaRPr lang="zh-TW" altLang="en-US" sz="1800">
              <a:solidFill>
                <a:schemeClr val="tx1"/>
              </a:solidFill>
            </a:endParaRPr>
          </a:p>
        </p:txBody>
      </p:sp>
      <p:pic>
        <p:nvPicPr>
          <p:cNvPr id="25631" name="Picture 1" descr="shutterstock_403315558"/>
          <p:cNvPicPr>
            <a:picLocks noChangeAspect="1"/>
          </p:cNvPicPr>
          <p:nvPr/>
        </p:nvPicPr>
        <p:blipFill>
          <a:blip r:embed="rId3"/>
          <a:srcRect l="25182"/>
          <a:stretch>
            <a:fillRect/>
          </a:stretch>
        </p:blipFill>
        <p:spPr>
          <a:xfrm>
            <a:off x="8785225" y="1344613"/>
            <a:ext cx="3030538" cy="27654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Google Shape;2689;p30"/>
          <p:cNvPicPr preferRelativeResize="0">
            <a:picLocks noChangeAspect="1"/>
          </p:cNvPicPr>
          <p:nvPr/>
        </p:nvPicPr>
        <p:blipFill>
          <a:blip r:embed="rId1"/>
          <a:srcRect t="7813" b="7811"/>
          <a:stretch>
            <a:fillRect/>
          </a:stretch>
        </p:blipFill>
        <p:spPr>
          <a:xfrm>
            <a:off x="0" y="0"/>
            <a:ext cx="18288000" cy="10287000"/>
          </a:xfrm>
          <a:prstGeom prst="rect">
            <a:avLst/>
          </a:prstGeom>
          <a:noFill/>
          <a:ln w="9525">
            <a:noFill/>
          </a:ln>
        </p:spPr>
      </p:pic>
      <p:sp>
        <p:nvSpPr>
          <p:cNvPr id="2694" name="Google Shape;2694;p30"/>
          <p:cNvSpPr txBox="1"/>
          <p:nvPr/>
        </p:nvSpPr>
        <p:spPr>
          <a:xfrm>
            <a:off x="1536700" y="896938"/>
            <a:ext cx="10356850" cy="1217612"/>
          </a:xfrm>
          <a:prstGeom prst="rect">
            <a:avLst/>
          </a:prstGeom>
          <a:noFill/>
          <a:ln w="9525">
            <a:noFill/>
          </a:ln>
        </p:spPr>
        <p:txBody>
          <a:bodyPr lIns="0" tIns="0" rIns="0" bIns="0">
            <a:spAutoFit/>
          </a:bodyPr>
          <a:p>
            <a:pPr eaLnBrk="1" hangingPunct="1">
              <a:lnSpc>
                <a:spcPct val="120000"/>
              </a:lnSpc>
              <a:buNone/>
            </a:pPr>
            <a:r>
              <a:rPr lang="en-IN" altLang="en-US" sz="6600" b="1">
                <a:latin typeface="Forum" panose="02000000000000000000" charset="0"/>
                <a:cs typeface="Forum" panose="02000000000000000000" charset="0"/>
                <a:sym typeface="Forum" panose="02000000000000000000" charset="0"/>
              </a:rPr>
              <a:t>I</a:t>
            </a:r>
            <a:r>
              <a:rPr lang="en-IN" altLang="en-US" sz="6600">
                <a:latin typeface="Forum" panose="02000000000000000000" charset="0"/>
                <a:cs typeface="Forum" panose="02000000000000000000" charset="0"/>
                <a:sym typeface="Forum" panose="02000000000000000000" charset="0"/>
              </a:rPr>
              <a:t>nside </a:t>
            </a:r>
            <a:r>
              <a:rPr lang="en-IN" altLang="en-US" sz="6600" b="1">
                <a:latin typeface="Forum" panose="02000000000000000000" charset="0"/>
                <a:cs typeface="Forum" panose="02000000000000000000" charset="0"/>
                <a:sym typeface="Forum" panose="02000000000000000000" charset="0"/>
              </a:rPr>
              <a:t>N</a:t>
            </a:r>
            <a:r>
              <a:rPr lang="en-IN" altLang="en-US" sz="6600">
                <a:latin typeface="Forum" panose="02000000000000000000" charset="0"/>
                <a:cs typeface="Forum" panose="02000000000000000000" charset="0"/>
                <a:sym typeface="Forum" panose="02000000000000000000" charset="0"/>
              </a:rPr>
              <a:t>eural </a:t>
            </a:r>
            <a:r>
              <a:rPr lang="en-IN" altLang="en-US" sz="6600" b="1">
                <a:latin typeface="Forum" panose="02000000000000000000" charset="0"/>
                <a:cs typeface="Forum" panose="02000000000000000000" charset="0"/>
                <a:sym typeface="Forum" panose="02000000000000000000" charset="0"/>
              </a:rPr>
              <a:t>N</a:t>
            </a:r>
            <a:r>
              <a:rPr lang="en-IN" altLang="en-US" sz="6600">
                <a:latin typeface="Forum" panose="02000000000000000000" charset="0"/>
                <a:cs typeface="Forum" panose="02000000000000000000" charset="0"/>
                <a:sym typeface="Forum" panose="02000000000000000000" charset="0"/>
              </a:rPr>
              <a:t>etwork...</a:t>
            </a:r>
            <a:endParaRPr lang="en-IN" altLang="en-US" sz="6600">
              <a:latin typeface="Forum" panose="02000000000000000000" charset="0"/>
              <a:ea typeface="Forum" panose="02000000000000000000" charset="0"/>
              <a:sym typeface="Forum" panose="02000000000000000000" charset="0"/>
            </a:endParaRPr>
          </a:p>
        </p:txBody>
      </p:sp>
      <p:grpSp>
        <p:nvGrpSpPr>
          <p:cNvPr id="27652" name="Google Shape;2696;p30"/>
          <p:cNvGrpSpPr/>
          <p:nvPr/>
        </p:nvGrpSpPr>
        <p:grpSpPr>
          <a:xfrm>
            <a:off x="15039975" y="-28575"/>
            <a:ext cx="3359150" cy="3127375"/>
            <a:chOff x="0" y="-15824"/>
            <a:chExt cx="4480139" cy="4170512"/>
          </a:xfrm>
        </p:grpSpPr>
        <p:grpSp>
          <p:nvGrpSpPr>
            <p:cNvPr id="27748" name="Google Shape;2697;p30"/>
            <p:cNvGrpSpPr/>
            <p:nvPr/>
          </p:nvGrpSpPr>
          <p:grpSpPr>
            <a:xfrm>
              <a:off x="0" y="-15824"/>
              <a:ext cx="270055" cy="285879"/>
              <a:chOff x="0" y="-47625"/>
              <a:chExt cx="812800" cy="860425"/>
            </a:xfrm>
          </p:grpSpPr>
          <p:sp>
            <p:nvSpPr>
              <p:cNvPr id="27836" name="Google Shape;269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37" name="Google Shape;269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49" name="Google Shape;2700;p30"/>
            <p:cNvGrpSpPr/>
            <p:nvPr/>
          </p:nvGrpSpPr>
          <p:grpSpPr>
            <a:xfrm>
              <a:off x="0" y="763180"/>
              <a:ext cx="270055" cy="285879"/>
              <a:chOff x="0" y="-47625"/>
              <a:chExt cx="812800" cy="860425"/>
            </a:xfrm>
          </p:grpSpPr>
          <p:sp>
            <p:nvSpPr>
              <p:cNvPr id="27834" name="Google Shape;270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35" name="Google Shape;270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50" name="Google Shape;2703;p30"/>
            <p:cNvGrpSpPr/>
            <p:nvPr/>
          </p:nvGrpSpPr>
          <p:grpSpPr>
            <a:xfrm>
              <a:off x="1052521" y="-15824"/>
              <a:ext cx="270055" cy="285879"/>
              <a:chOff x="0" y="-47625"/>
              <a:chExt cx="812800" cy="860425"/>
            </a:xfrm>
          </p:grpSpPr>
          <p:sp>
            <p:nvSpPr>
              <p:cNvPr id="27832" name="Google Shape;270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33" name="Google Shape;270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51" name="Google Shape;2706;p30"/>
            <p:cNvGrpSpPr/>
            <p:nvPr/>
          </p:nvGrpSpPr>
          <p:grpSpPr>
            <a:xfrm>
              <a:off x="1052521" y="763180"/>
              <a:ext cx="270055" cy="285879"/>
              <a:chOff x="0" y="-47625"/>
              <a:chExt cx="812800" cy="860425"/>
            </a:xfrm>
          </p:grpSpPr>
          <p:sp>
            <p:nvSpPr>
              <p:cNvPr id="27830" name="Google Shape;270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31" name="Google Shape;270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52" name="Google Shape;2709;p30"/>
            <p:cNvGrpSpPr/>
            <p:nvPr/>
          </p:nvGrpSpPr>
          <p:grpSpPr>
            <a:xfrm>
              <a:off x="2105042" y="-15824"/>
              <a:ext cx="270055" cy="285879"/>
              <a:chOff x="0" y="-47625"/>
              <a:chExt cx="812800" cy="860425"/>
            </a:xfrm>
          </p:grpSpPr>
          <p:sp>
            <p:nvSpPr>
              <p:cNvPr id="27828" name="Google Shape;271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29" name="Google Shape;271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53" name="Google Shape;2712;p30"/>
            <p:cNvGrpSpPr/>
            <p:nvPr/>
          </p:nvGrpSpPr>
          <p:grpSpPr>
            <a:xfrm>
              <a:off x="2105042" y="763180"/>
              <a:ext cx="270055" cy="285879"/>
              <a:chOff x="0" y="-47625"/>
              <a:chExt cx="812800" cy="860425"/>
            </a:xfrm>
          </p:grpSpPr>
          <p:sp>
            <p:nvSpPr>
              <p:cNvPr id="27826" name="Google Shape;271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27" name="Google Shape;271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54" name="Google Shape;2715;p30"/>
            <p:cNvGrpSpPr/>
            <p:nvPr/>
          </p:nvGrpSpPr>
          <p:grpSpPr>
            <a:xfrm>
              <a:off x="3157563" y="-15824"/>
              <a:ext cx="270055" cy="285879"/>
              <a:chOff x="0" y="-47625"/>
              <a:chExt cx="812800" cy="860425"/>
            </a:xfrm>
          </p:grpSpPr>
          <p:sp>
            <p:nvSpPr>
              <p:cNvPr id="27824" name="Google Shape;271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25" name="Google Shape;271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55" name="Google Shape;2718;p30"/>
            <p:cNvGrpSpPr/>
            <p:nvPr/>
          </p:nvGrpSpPr>
          <p:grpSpPr>
            <a:xfrm>
              <a:off x="3157563" y="763180"/>
              <a:ext cx="270055" cy="285879"/>
              <a:chOff x="0" y="-47625"/>
              <a:chExt cx="812800" cy="860425"/>
            </a:xfrm>
          </p:grpSpPr>
          <p:sp>
            <p:nvSpPr>
              <p:cNvPr id="27822" name="Google Shape;271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23" name="Google Shape;272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56" name="Google Shape;2721;p30"/>
            <p:cNvGrpSpPr/>
            <p:nvPr/>
          </p:nvGrpSpPr>
          <p:grpSpPr>
            <a:xfrm>
              <a:off x="4210084" y="-15824"/>
              <a:ext cx="270055" cy="285879"/>
              <a:chOff x="0" y="-47625"/>
              <a:chExt cx="812800" cy="860425"/>
            </a:xfrm>
          </p:grpSpPr>
          <p:sp>
            <p:nvSpPr>
              <p:cNvPr id="27820" name="Google Shape;272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21" name="Google Shape;272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57" name="Google Shape;2724;p30"/>
            <p:cNvGrpSpPr/>
            <p:nvPr/>
          </p:nvGrpSpPr>
          <p:grpSpPr>
            <a:xfrm>
              <a:off x="4210084" y="763180"/>
              <a:ext cx="270055" cy="285879"/>
              <a:chOff x="0" y="-47625"/>
              <a:chExt cx="812800" cy="860425"/>
            </a:xfrm>
          </p:grpSpPr>
          <p:sp>
            <p:nvSpPr>
              <p:cNvPr id="27818" name="Google Shape;272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19" name="Google Shape;272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58" name="Google Shape;2727;p30"/>
            <p:cNvGrpSpPr/>
            <p:nvPr/>
          </p:nvGrpSpPr>
          <p:grpSpPr>
            <a:xfrm>
              <a:off x="0" y="1539587"/>
              <a:ext cx="270055" cy="285879"/>
              <a:chOff x="0" y="-47625"/>
              <a:chExt cx="812800" cy="860425"/>
            </a:xfrm>
          </p:grpSpPr>
          <p:sp>
            <p:nvSpPr>
              <p:cNvPr id="27816" name="Google Shape;272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17" name="Google Shape;272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59" name="Google Shape;2730;p30"/>
            <p:cNvGrpSpPr/>
            <p:nvPr/>
          </p:nvGrpSpPr>
          <p:grpSpPr>
            <a:xfrm>
              <a:off x="1052521" y="1539587"/>
              <a:ext cx="270055" cy="285879"/>
              <a:chOff x="0" y="-47625"/>
              <a:chExt cx="812800" cy="860425"/>
            </a:xfrm>
          </p:grpSpPr>
          <p:sp>
            <p:nvSpPr>
              <p:cNvPr id="27814" name="Google Shape;273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15" name="Google Shape;273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60" name="Google Shape;2733;p30"/>
            <p:cNvGrpSpPr/>
            <p:nvPr/>
          </p:nvGrpSpPr>
          <p:grpSpPr>
            <a:xfrm>
              <a:off x="2105042" y="1539587"/>
              <a:ext cx="270055" cy="285879"/>
              <a:chOff x="0" y="-47625"/>
              <a:chExt cx="812800" cy="860425"/>
            </a:xfrm>
          </p:grpSpPr>
          <p:sp>
            <p:nvSpPr>
              <p:cNvPr id="27812" name="Google Shape;273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13" name="Google Shape;273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61" name="Google Shape;2736;p30"/>
            <p:cNvGrpSpPr/>
            <p:nvPr/>
          </p:nvGrpSpPr>
          <p:grpSpPr>
            <a:xfrm>
              <a:off x="3157563" y="1539587"/>
              <a:ext cx="270055" cy="285879"/>
              <a:chOff x="0" y="-47625"/>
              <a:chExt cx="812800" cy="860425"/>
            </a:xfrm>
          </p:grpSpPr>
          <p:sp>
            <p:nvSpPr>
              <p:cNvPr id="27810" name="Google Shape;273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11" name="Google Shape;273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62" name="Google Shape;2739;p30"/>
            <p:cNvGrpSpPr/>
            <p:nvPr/>
          </p:nvGrpSpPr>
          <p:grpSpPr>
            <a:xfrm>
              <a:off x="4210084" y="1539587"/>
              <a:ext cx="270055" cy="285879"/>
              <a:chOff x="0" y="-47625"/>
              <a:chExt cx="812800" cy="860425"/>
            </a:xfrm>
          </p:grpSpPr>
          <p:sp>
            <p:nvSpPr>
              <p:cNvPr id="27808" name="Google Shape;274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09" name="Google Shape;274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63" name="Google Shape;2742;p30"/>
            <p:cNvGrpSpPr/>
            <p:nvPr/>
          </p:nvGrpSpPr>
          <p:grpSpPr>
            <a:xfrm>
              <a:off x="0" y="2315995"/>
              <a:ext cx="270055" cy="285879"/>
              <a:chOff x="0" y="-47625"/>
              <a:chExt cx="812800" cy="860425"/>
            </a:xfrm>
          </p:grpSpPr>
          <p:sp>
            <p:nvSpPr>
              <p:cNvPr id="27806" name="Google Shape;274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07" name="Google Shape;274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64" name="Google Shape;2745;p30"/>
            <p:cNvGrpSpPr/>
            <p:nvPr/>
          </p:nvGrpSpPr>
          <p:grpSpPr>
            <a:xfrm>
              <a:off x="1052521" y="2315995"/>
              <a:ext cx="270055" cy="285879"/>
              <a:chOff x="0" y="-47625"/>
              <a:chExt cx="812800" cy="860425"/>
            </a:xfrm>
          </p:grpSpPr>
          <p:sp>
            <p:nvSpPr>
              <p:cNvPr id="27804" name="Google Shape;274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05" name="Google Shape;274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65" name="Google Shape;2748;p30"/>
            <p:cNvGrpSpPr/>
            <p:nvPr/>
          </p:nvGrpSpPr>
          <p:grpSpPr>
            <a:xfrm>
              <a:off x="2105042" y="2315995"/>
              <a:ext cx="270055" cy="285879"/>
              <a:chOff x="0" y="-47625"/>
              <a:chExt cx="812800" cy="860425"/>
            </a:xfrm>
          </p:grpSpPr>
          <p:sp>
            <p:nvSpPr>
              <p:cNvPr id="27802" name="Google Shape;274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03" name="Google Shape;275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66" name="Google Shape;2751;p30"/>
            <p:cNvGrpSpPr/>
            <p:nvPr/>
          </p:nvGrpSpPr>
          <p:grpSpPr>
            <a:xfrm>
              <a:off x="3157563" y="2315995"/>
              <a:ext cx="270055" cy="285879"/>
              <a:chOff x="0" y="-47625"/>
              <a:chExt cx="812800" cy="860425"/>
            </a:xfrm>
          </p:grpSpPr>
          <p:sp>
            <p:nvSpPr>
              <p:cNvPr id="27800" name="Google Shape;275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801" name="Google Shape;275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67" name="Google Shape;2754;p30"/>
            <p:cNvGrpSpPr/>
            <p:nvPr/>
          </p:nvGrpSpPr>
          <p:grpSpPr>
            <a:xfrm>
              <a:off x="4210084" y="2315995"/>
              <a:ext cx="270055" cy="285879"/>
              <a:chOff x="0" y="-47625"/>
              <a:chExt cx="812800" cy="860425"/>
            </a:xfrm>
          </p:grpSpPr>
          <p:sp>
            <p:nvSpPr>
              <p:cNvPr id="27798" name="Google Shape;275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799" name="Google Shape;275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68" name="Google Shape;2757;p30"/>
            <p:cNvGrpSpPr/>
            <p:nvPr/>
          </p:nvGrpSpPr>
          <p:grpSpPr>
            <a:xfrm>
              <a:off x="0" y="3092402"/>
              <a:ext cx="270055" cy="285879"/>
              <a:chOff x="0" y="-47625"/>
              <a:chExt cx="812800" cy="860425"/>
            </a:xfrm>
          </p:grpSpPr>
          <p:sp>
            <p:nvSpPr>
              <p:cNvPr id="27796" name="Google Shape;275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797" name="Google Shape;275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69" name="Google Shape;2760;p30"/>
            <p:cNvGrpSpPr/>
            <p:nvPr/>
          </p:nvGrpSpPr>
          <p:grpSpPr>
            <a:xfrm>
              <a:off x="1052521" y="3092402"/>
              <a:ext cx="270055" cy="285879"/>
              <a:chOff x="0" y="-47625"/>
              <a:chExt cx="812800" cy="860425"/>
            </a:xfrm>
          </p:grpSpPr>
          <p:sp>
            <p:nvSpPr>
              <p:cNvPr id="27794" name="Google Shape;276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795" name="Google Shape;276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70" name="Google Shape;2763;p30"/>
            <p:cNvGrpSpPr/>
            <p:nvPr/>
          </p:nvGrpSpPr>
          <p:grpSpPr>
            <a:xfrm>
              <a:off x="2105042" y="3092402"/>
              <a:ext cx="270055" cy="285879"/>
              <a:chOff x="0" y="-47625"/>
              <a:chExt cx="812800" cy="860425"/>
            </a:xfrm>
          </p:grpSpPr>
          <p:sp>
            <p:nvSpPr>
              <p:cNvPr id="27792" name="Google Shape;276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793" name="Google Shape;276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71" name="Google Shape;2766;p30"/>
            <p:cNvGrpSpPr/>
            <p:nvPr/>
          </p:nvGrpSpPr>
          <p:grpSpPr>
            <a:xfrm>
              <a:off x="3157563" y="3092402"/>
              <a:ext cx="270055" cy="285879"/>
              <a:chOff x="0" y="-47625"/>
              <a:chExt cx="812800" cy="860425"/>
            </a:xfrm>
          </p:grpSpPr>
          <p:sp>
            <p:nvSpPr>
              <p:cNvPr id="27790" name="Google Shape;276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791" name="Google Shape;276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72" name="Google Shape;2769;p30"/>
            <p:cNvGrpSpPr/>
            <p:nvPr/>
          </p:nvGrpSpPr>
          <p:grpSpPr>
            <a:xfrm>
              <a:off x="4210084" y="3092402"/>
              <a:ext cx="270055" cy="285879"/>
              <a:chOff x="0" y="-47625"/>
              <a:chExt cx="812800" cy="860425"/>
            </a:xfrm>
          </p:grpSpPr>
          <p:sp>
            <p:nvSpPr>
              <p:cNvPr id="27788" name="Google Shape;277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789" name="Google Shape;277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73" name="Google Shape;2772;p30"/>
            <p:cNvGrpSpPr/>
            <p:nvPr/>
          </p:nvGrpSpPr>
          <p:grpSpPr>
            <a:xfrm>
              <a:off x="0" y="3868809"/>
              <a:ext cx="270055" cy="285879"/>
              <a:chOff x="0" y="-47625"/>
              <a:chExt cx="812800" cy="860425"/>
            </a:xfrm>
          </p:grpSpPr>
          <p:sp>
            <p:nvSpPr>
              <p:cNvPr id="27786" name="Google Shape;277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787" name="Google Shape;277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74" name="Google Shape;2775;p30"/>
            <p:cNvGrpSpPr/>
            <p:nvPr/>
          </p:nvGrpSpPr>
          <p:grpSpPr>
            <a:xfrm>
              <a:off x="1052521" y="3868809"/>
              <a:ext cx="270055" cy="285879"/>
              <a:chOff x="0" y="-47625"/>
              <a:chExt cx="812800" cy="860425"/>
            </a:xfrm>
          </p:grpSpPr>
          <p:sp>
            <p:nvSpPr>
              <p:cNvPr id="27784" name="Google Shape;277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785" name="Google Shape;277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75" name="Google Shape;2778;p30"/>
            <p:cNvGrpSpPr/>
            <p:nvPr/>
          </p:nvGrpSpPr>
          <p:grpSpPr>
            <a:xfrm>
              <a:off x="2105042" y="3868809"/>
              <a:ext cx="270055" cy="285879"/>
              <a:chOff x="0" y="-47625"/>
              <a:chExt cx="812800" cy="860425"/>
            </a:xfrm>
          </p:grpSpPr>
          <p:sp>
            <p:nvSpPr>
              <p:cNvPr id="27782" name="Google Shape;277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783" name="Google Shape;278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76" name="Google Shape;2781;p30"/>
            <p:cNvGrpSpPr/>
            <p:nvPr/>
          </p:nvGrpSpPr>
          <p:grpSpPr>
            <a:xfrm>
              <a:off x="3157563" y="3868809"/>
              <a:ext cx="270055" cy="285879"/>
              <a:chOff x="0" y="-47625"/>
              <a:chExt cx="812800" cy="860425"/>
            </a:xfrm>
          </p:grpSpPr>
          <p:sp>
            <p:nvSpPr>
              <p:cNvPr id="27780" name="Google Shape;278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781" name="Google Shape;278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777" name="Google Shape;2784;p30"/>
            <p:cNvGrpSpPr/>
            <p:nvPr/>
          </p:nvGrpSpPr>
          <p:grpSpPr>
            <a:xfrm>
              <a:off x="4210084" y="3868809"/>
              <a:ext cx="270055" cy="285879"/>
              <a:chOff x="0" y="-47625"/>
              <a:chExt cx="812800" cy="860425"/>
            </a:xfrm>
          </p:grpSpPr>
          <p:sp>
            <p:nvSpPr>
              <p:cNvPr id="27778" name="Google Shape;278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27779" name="Google Shape;278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grpSp>
        <p:nvGrpSpPr>
          <p:cNvPr id="27653" name="Google Shape;2787;p30"/>
          <p:cNvGrpSpPr/>
          <p:nvPr/>
        </p:nvGrpSpPr>
        <p:grpSpPr>
          <a:xfrm>
            <a:off x="4832350" y="8578850"/>
            <a:ext cx="2200275" cy="2047875"/>
            <a:chOff x="0" y="-10362"/>
            <a:chExt cx="2933744" cy="2730990"/>
          </a:xfrm>
        </p:grpSpPr>
        <p:grpSp>
          <p:nvGrpSpPr>
            <p:cNvPr id="27658" name="Google Shape;2788;p30"/>
            <p:cNvGrpSpPr/>
            <p:nvPr/>
          </p:nvGrpSpPr>
          <p:grpSpPr>
            <a:xfrm>
              <a:off x="0" y="-10362"/>
              <a:ext cx="176841" cy="187203"/>
              <a:chOff x="0" y="-47625"/>
              <a:chExt cx="812800" cy="860425"/>
            </a:xfrm>
          </p:grpSpPr>
          <p:sp>
            <p:nvSpPr>
              <p:cNvPr id="27746" name="Google Shape;278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47" name="Google Shape;279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59" name="Google Shape;2791;p30"/>
            <p:cNvGrpSpPr/>
            <p:nvPr/>
          </p:nvGrpSpPr>
          <p:grpSpPr>
            <a:xfrm>
              <a:off x="0" y="499756"/>
              <a:ext cx="176841" cy="187203"/>
              <a:chOff x="0" y="-47625"/>
              <a:chExt cx="812800" cy="860425"/>
            </a:xfrm>
          </p:grpSpPr>
          <p:sp>
            <p:nvSpPr>
              <p:cNvPr id="27744" name="Google Shape;279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45" name="Google Shape;279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60" name="Google Shape;2794;p30"/>
            <p:cNvGrpSpPr/>
            <p:nvPr/>
          </p:nvGrpSpPr>
          <p:grpSpPr>
            <a:xfrm>
              <a:off x="689226" y="-10362"/>
              <a:ext cx="176841" cy="187203"/>
              <a:chOff x="0" y="-47625"/>
              <a:chExt cx="812800" cy="860425"/>
            </a:xfrm>
          </p:grpSpPr>
          <p:sp>
            <p:nvSpPr>
              <p:cNvPr id="27742" name="Google Shape;279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43" name="Google Shape;279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61" name="Google Shape;2797;p30"/>
            <p:cNvGrpSpPr/>
            <p:nvPr/>
          </p:nvGrpSpPr>
          <p:grpSpPr>
            <a:xfrm>
              <a:off x="689226" y="499756"/>
              <a:ext cx="176841" cy="187203"/>
              <a:chOff x="0" y="-47625"/>
              <a:chExt cx="812800" cy="860425"/>
            </a:xfrm>
          </p:grpSpPr>
          <p:sp>
            <p:nvSpPr>
              <p:cNvPr id="27740" name="Google Shape;279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41" name="Google Shape;279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62" name="Google Shape;2800;p30"/>
            <p:cNvGrpSpPr/>
            <p:nvPr/>
          </p:nvGrpSpPr>
          <p:grpSpPr>
            <a:xfrm>
              <a:off x="1378451" y="-10362"/>
              <a:ext cx="176841" cy="187203"/>
              <a:chOff x="0" y="-47625"/>
              <a:chExt cx="812800" cy="860425"/>
            </a:xfrm>
          </p:grpSpPr>
          <p:sp>
            <p:nvSpPr>
              <p:cNvPr id="27738" name="Google Shape;280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39" name="Google Shape;280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63" name="Google Shape;2803;p30"/>
            <p:cNvGrpSpPr/>
            <p:nvPr/>
          </p:nvGrpSpPr>
          <p:grpSpPr>
            <a:xfrm>
              <a:off x="1378451" y="499756"/>
              <a:ext cx="176841" cy="187203"/>
              <a:chOff x="0" y="-47625"/>
              <a:chExt cx="812800" cy="860425"/>
            </a:xfrm>
          </p:grpSpPr>
          <p:sp>
            <p:nvSpPr>
              <p:cNvPr id="27736" name="Google Shape;280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37" name="Google Shape;280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64" name="Google Shape;2806;p30"/>
            <p:cNvGrpSpPr/>
            <p:nvPr/>
          </p:nvGrpSpPr>
          <p:grpSpPr>
            <a:xfrm>
              <a:off x="2067677" y="-10362"/>
              <a:ext cx="176841" cy="187203"/>
              <a:chOff x="0" y="-47625"/>
              <a:chExt cx="812800" cy="860425"/>
            </a:xfrm>
          </p:grpSpPr>
          <p:sp>
            <p:nvSpPr>
              <p:cNvPr id="27734" name="Google Shape;280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35" name="Google Shape;280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65" name="Google Shape;2809;p30"/>
            <p:cNvGrpSpPr/>
            <p:nvPr/>
          </p:nvGrpSpPr>
          <p:grpSpPr>
            <a:xfrm>
              <a:off x="2067677" y="499756"/>
              <a:ext cx="176841" cy="187203"/>
              <a:chOff x="0" y="-47625"/>
              <a:chExt cx="812800" cy="860425"/>
            </a:xfrm>
          </p:grpSpPr>
          <p:sp>
            <p:nvSpPr>
              <p:cNvPr id="27732" name="Google Shape;281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33" name="Google Shape;281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66" name="Google Shape;2812;p30"/>
            <p:cNvGrpSpPr/>
            <p:nvPr/>
          </p:nvGrpSpPr>
          <p:grpSpPr>
            <a:xfrm>
              <a:off x="2756903" y="-10362"/>
              <a:ext cx="176841" cy="187203"/>
              <a:chOff x="0" y="-47625"/>
              <a:chExt cx="812800" cy="860425"/>
            </a:xfrm>
          </p:grpSpPr>
          <p:sp>
            <p:nvSpPr>
              <p:cNvPr id="27730" name="Google Shape;281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31" name="Google Shape;281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67" name="Google Shape;2815;p30"/>
            <p:cNvGrpSpPr/>
            <p:nvPr/>
          </p:nvGrpSpPr>
          <p:grpSpPr>
            <a:xfrm>
              <a:off x="2756903" y="499756"/>
              <a:ext cx="176841" cy="187203"/>
              <a:chOff x="0" y="-47625"/>
              <a:chExt cx="812800" cy="860425"/>
            </a:xfrm>
          </p:grpSpPr>
          <p:sp>
            <p:nvSpPr>
              <p:cNvPr id="27728" name="Google Shape;281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29" name="Google Shape;281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68" name="Google Shape;2818;p30"/>
            <p:cNvGrpSpPr/>
            <p:nvPr/>
          </p:nvGrpSpPr>
          <p:grpSpPr>
            <a:xfrm>
              <a:off x="0" y="1008173"/>
              <a:ext cx="176841" cy="187203"/>
              <a:chOff x="0" y="-47625"/>
              <a:chExt cx="812800" cy="860425"/>
            </a:xfrm>
          </p:grpSpPr>
          <p:sp>
            <p:nvSpPr>
              <p:cNvPr id="27726" name="Google Shape;281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27" name="Google Shape;282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69" name="Google Shape;2821;p30"/>
            <p:cNvGrpSpPr/>
            <p:nvPr/>
          </p:nvGrpSpPr>
          <p:grpSpPr>
            <a:xfrm>
              <a:off x="689226" y="1008173"/>
              <a:ext cx="176841" cy="187203"/>
              <a:chOff x="0" y="-47625"/>
              <a:chExt cx="812800" cy="860425"/>
            </a:xfrm>
          </p:grpSpPr>
          <p:sp>
            <p:nvSpPr>
              <p:cNvPr id="27724" name="Google Shape;282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25" name="Google Shape;282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70" name="Google Shape;2824;p30"/>
            <p:cNvGrpSpPr/>
            <p:nvPr/>
          </p:nvGrpSpPr>
          <p:grpSpPr>
            <a:xfrm>
              <a:off x="1378451" y="1008173"/>
              <a:ext cx="176841" cy="187203"/>
              <a:chOff x="0" y="-47625"/>
              <a:chExt cx="812800" cy="860425"/>
            </a:xfrm>
          </p:grpSpPr>
          <p:sp>
            <p:nvSpPr>
              <p:cNvPr id="27722" name="Google Shape;282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23" name="Google Shape;282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71" name="Google Shape;2827;p30"/>
            <p:cNvGrpSpPr/>
            <p:nvPr/>
          </p:nvGrpSpPr>
          <p:grpSpPr>
            <a:xfrm>
              <a:off x="2067677" y="1008173"/>
              <a:ext cx="176841" cy="187203"/>
              <a:chOff x="0" y="-47625"/>
              <a:chExt cx="812800" cy="860425"/>
            </a:xfrm>
          </p:grpSpPr>
          <p:sp>
            <p:nvSpPr>
              <p:cNvPr id="27720" name="Google Shape;282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21" name="Google Shape;282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72" name="Google Shape;2830;p30"/>
            <p:cNvGrpSpPr/>
            <p:nvPr/>
          </p:nvGrpSpPr>
          <p:grpSpPr>
            <a:xfrm>
              <a:off x="2756903" y="1008173"/>
              <a:ext cx="176841" cy="187203"/>
              <a:chOff x="0" y="-47625"/>
              <a:chExt cx="812800" cy="860425"/>
            </a:xfrm>
          </p:grpSpPr>
          <p:sp>
            <p:nvSpPr>
              <p:cNvPr id="27718" name="Google Shape;283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19" name="Google Shape;283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73" name="Google Shape;2833;p30"/>
            <p:cNvGrpSpPr/>
            <p:nvPr/>
          </p:nvGrpSpPr>
          <p:grpSpPr>
            <a:xfrm>
              <a:off x="0" y="1516590"/>
              <a:ext cx="176841" cy="187203"/>
              <a:chOff x="0" y="-47625"/>
              <a:chExt cx="812800" cy="860425"/>
            </a:xfrm>
          </p:grpSpPr>
          <p:sp>
            <p:nvSpPr>
              <p:cNvPr id="27716" name="Google Shape;283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17" name="Google Shape;283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74" name="Google Shape;2836;p30"/>
            <p:cNvGrpSpPr/>
            <p:nvPr/>
          </p:nvGrpSpPr>
          <p:grpSpPr>
            <a:xfrm>
              <a:off x="689226" y="1516590"/>
              <a:ext cx="176841" cy="187203"/>
              <a:chOff x="0" y="-47625"/>
              <a:chExt cx="812800" cy="860425"/>
            </a:xfrm>
          </p:grpSpPr>
          <p:sp>
            <p:nvSpPr>
              <p:cNvPr id="27714" name="Google Shape;283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15" name="Google Shape;283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75" name="Google Shape;2839;p30"/>
            <p:cNvGrpSpPr/>
            <p:nvPr/>
          </p:nvGrpSpPr>
          <p:grpSpPr>
            <a:xfrm>
              <a:off x="1378451" y="1516590"/>
              <a:ext cx="176841" cy="187203"/>
              <a:chOff x="0" y="-47625"/>
              <a:chExt cx="812800" cy="860425"/>
            </a:xfrm>
          </p:grpSpPr>
          <p:sp>
            <p:nvSpPr>
              <p:cNvPr id="27712" name="Google Shape;284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13" name="Google Shape;284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76" name="Google Shape;2842;p30"/>
            <p:cNvGrpSpPr/>
            <p:nvPr/>
          </p:nvGrpSpPr>
          <p:grpSpPr>
            <a:xfrm>
              <a:off x="2067677" y="1516590"/>
              <a:ext cx="176841" cy="187203"/>
              <a:chOff x="0" y="-47625"/>
              <a:chExt cx="812800" cy="860425"/>
            </a:xfrm>
          </p:grpSpPr>
          <p:sp>
            <p:nvSpPr>
              <p:cNvPr id="27710" name="Google Shape;284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11" name="Google Shape;284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77" name="Google Shape;2845;p30"/>
            <p:cNvGrpSpPr/>
            <p:nvPr/>
          </p:nvGrpSpPr>
          <p:grpSpPr>
            <a:xfrm>
              <a:off x="2756903" y="1516590"/>
              <a:ext cx="176841" cy="187203"/>
              <a:chOff x="0" y="-47625"/>
              <a:chExt cx="812800" cy="860425"/>
            </a:xfrm>
          </p:grpSpPr>
          <p:sp>
            <p:nvSpPr>
              <p:cNvPr id="27708" name="Google Shape;284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09" name="Google Shape;284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78" name="Google Shape;2848;p30"/>
            <p:cNvGrpSpPr/>
            <p:nvPr/>
          </p:nvGrpSpPr>
          <p:grpSpPr>
            <a:xfrm>
              <a:off x="0" y="2025007"/>
              <a:ext cx="176841" cy="187203"/>
              <a:chOff x="0" y="-47625"/>
              <a:chExt cx="812800" cy="860425"/>
            </a:xfrm>
          </p:grpSpPr>
          <p:sp>
            <p:nvSpPr>
              <p:cNvPr id="27706" name="Google Shape;284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07" name="Google Shape;285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79" name="Google Shape;2851;p30"/>
            <p:cNvGrpSpPr/>
            <p:nvPr/>
          </p:nvGrpSpPr>
          <p:grpSpPr>
            <a:xfrm>
              <a:off x="689226" y="2025007"/>
              <a:ext cx="176841" cy="187203"/>
              <a:chOff x="0" y="-47625"/>
              <a:chExt cx="812800" cy="860425"/>
            </a:xfrm>
          </p:grpSpPr>
          <p:sp>
            <p:nvSpPr>
              <p:cNvPr id="27704" name="Google Shape;285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05" name="Google Shape;285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80" name="Google Shape;2854;p30"/>
            <p:cNvGrpSpPr/>
            <p:nvPr/>
          </p:nvGrpSpPr>
          <p:grpSpPr>
            <a:xfrm>
              <a:off x="1378451" y="2025007"/>
              <a:ext cx="176841" cy="187203"/>
              <a:chOff x="0" y="-47625"/>
              <a:chExt cx="812800" cy="860425"/>
            </a:xfrm>
          </p:grpSpPr>
          <p:sp>
            <p:nvSpPr>
              <p:cNvPr id="27702" name="Google Shape;285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03" name="Google Shape;285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81" name="Google Shape;2857;p30"/>
            <p:cNvGrpSpPr/>
            <p:nvPr/>
          </p:nvGrpSpPr>
          <p:grpSpPr>
            <a:xfrm>
              <a:off x="2067677" y="2025007"/>
              <a:ext cx="176841" cy="187203"/>
              <a:chOff x="0" y="-47625"/>
              <a:chExt cx="812800" cy="860425"/>
            </a:xfrm>
          </p:grpSpPr>
          <p:sp>
            <p:nvSpPr>
              <p:cNvPr id="27700" name="Google Shape;285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701" name="Google Shape;285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82" name="Google Shape;2860;p30"/>
            <p:cNvGrpSpPr/>
            <p:nvPr/>
          </p:nvGrpSpPr>
          <p:grpSpPr>
            <a:xfrm>
              <a:off x="2756903" y="2025007"/>
              <a:ext cx="176841" cy="187203"/>
              <a:chOff x="0" y="-47625"/>
              <a:chExt cx="812800" cy="860425"/>
            </a:xfrm>
          </p:grpSpPr>
          <p:sp>
            <p:nvSpPr>
              <p:cNvPr id="27698" name="Google Shape;286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699" name="Google Shape;286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83" name="Google Shape;2863;p30"/>
            <p:cNvGrpSpPr/>
            <p:nvPr/>
          </p:nvGrpSpPr>
          <p:grpSpPr>
            <a:xfrm>
              <a:off x="0" y="2533425"/>
              <a:ext cx="176841" cy="187203"/>
              <a:chOff x="0" y="-47625"/>
              <a:chExt cx="812800" cy="860425"/>
            </a:xfrm>
          </p:grpSpPr>
          <p:sp>
            <p:nvSpPr>
              <p:cNvPr id="27696" name="Google Shape;286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697" name="Google Shape;286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84" name="Google Shape;2866;p30"/>
            <p:cNvGrpSpPr/>
            <p:nvPr/>
          </p:nvGrpSpPr>
          <p:grpSpPr>
            <a:xfrm>
              <a:off x="689226" y="2533425"/>
              <a:ext cx="176841" cy="187203"/>
              <a:chOff x="0" y="-47625"/>
              <a:chExt cx="812800" cy="860425"/>
            </a:xfrm>
          </p:grpSpPr>
          <p:sp>
            <p:nvSpPr>
              <p:cNvPr id="27694" name="Google Shape;286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695" name="Google Shape;286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85" name="Google Shape;2869;p30"/>
            <p:cNvGrpSpPr/>
            <p:nvPr/>
          </p:nvGrpSpPr>
          <p:grpSpPr>
            <a:xfrm>
              <a:off x="1378451" y="2533425"/>
              <a:ext cx="176841" cy="187203"/>
              <a:chOff x="0" y="-47625"/>
              <a:chExt cx="812800" cy="860425"/>
            </a:xfrm>
          </p:grpSpPr>
          <p:sp>
            <p:nvSpPr>
              <p:cNvPr id="27692" name="Google Shape;287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693" name="Google Shape;287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86" name="Google Shape;2872;p30"/>
            <p:cNvGrpSpPr/>
            <p:nvPr/>
          </p:nvGrpSpPr>
          <p:grpSpPr>
            <a:xfrm>
              <a:off x="2067677" y="2533425"/>
              <a:ext cx="176841" cy="187203"/>
              <a:chOff x="0" y="-47625"/>
              <a:chExt cx="812800" cy="860425"/>
            </a:xfrm>
          </p:grpSpPr>
          <p:sp>
            <p:nvSpPr>
              <p:cNvPr id="27690" name="Google Shape;287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691" name="Google Shape;287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7687" name="Google Shape;2875;p30"/>
            <p:cNvGrpSpPr/>
            <p:nvPr/>
          </p:nvGrpSpPr>
          <p:grpSpPr>
            <a:xfrm>
              <a:off x="2756903" y="2533425"/>
              <a:ext cx="176841" cy="187203"/>
              <a:chOff x="0" y="-47625"/>
              <a:chExt cx="812800" cy="860425"/>
            </a:xfrm>
          </p:grpSpPr>
          <p:sp>
            <p:nvSpPr>
              <p:cNvPr id="27688" name="Google Shape;287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27689" name="Google Shape;287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pic>
        <p:nvPicPr>
          <p:cNvPr id="27654" name="Picture 0" descr="999181_BIpRgx5FsEMhr1k2EqBKFg"/>
          <p:cNvPicPr>
            <a:picLocks noChangeAspect="1"/>
          </p:cNvPicPr>
          <p:nvPr/>
        </p:nvPicPr>
        <p:blipFill>
          <a:blip r:embed="rId2"/>
          <a:stretch>
            <a:fillRect/>
          </a:stretch>
        </p:blipFill>
        <p:spPr>
          <a:xfrm>
            <a:off x="4635500" y="2598738"/>
            <a:ext cx="9017000" cy="5408612"/>
          </a:xfrm>
          <a:prstGeom prst="rect">
            <a:avLst/>
          </a:prstGeom>
          <a:noFill/>
          <a:ln w="9525">
            <a:noFill/>
          </a:ln>
        </p:spPr>
      </p:pic>
      <p:pic>
        <p:nvPicPr>
          <p:cNvPr id="5" name="Picture 4" descr="fc622162-0001-0004-0000-000000249404_w948_r1.9555555555555555_fpx60.32_fpy49.96"/>
          <p:cNvPicPr>
            <a:picLocks noChangeAspect="1"/>
          </p:cNvPicPr>
          <p:nvPr/>
        </p:nvPicPr>
        <p:blipFill>
          <a:blip r:embed="rId3"/>
          <a:srcRect l="20708" t="-2010" r="19456" b="8918"/>
          <a:stretch>
            <a:fillRect/>
          </a:stretch>
        </p:blipFill>
        <p:spPr>
          <a:xfrm>
            <a:off x="5012690" y="5775325"/>
            <a:ext cx="1106170" cy="1072515"/>
          </a:xfrm>
          <a:prstGeom prst="ellipse">
            <a:avLst/>
          </a:prstGeom>
        </p:spPr>
      </p:pic>
      <p:pic>
        <p:nvPicPr>
          <p:cNvPr id="6" name="Picture 5" descr="images"/>
          <p:cNvPicPr>
            <a:picLocks noChangeAspect="1"/>
          </p:cNvPicPr>
          <p:nvPr/>
        </p:nvPicPr>
        <p:blipFill>
          <a:blip r:embed="rId4"/>
          <a:srcRect l="19528" t="992" r="22250" b="-992"/>
          <a:stretch>
            <a:fillRect/>
          </a:stretch>
        </p:blipFill>
        <p:spPr>
          <a:xfrm>
            <a:off x="5051425" y="4020185"/>
            <a:ext cx="1067435" cy="1057275"/>
          </a:xfrm>
          <a:prstGeom prst="ellipse">
            <a:avLst/>
          </a:prstGeom>
        </p:spPr>
      </p:pic>
      <p:sp>
        <p:nvSpPr>
          <p:cNvPr id="27657" name="Text Box 6"/>
          <p:cNvSpPr txBox="1"/>
          <p:nvPr/>
        </p:nvSpPr>
        <p:spPr>
          <a:xfrm>
            <a:off x="12325350" y="4949825"/>
            <a:ext cx="1327150" cy="1320800"/>
          </a:xfrm>
          <a:prstGeom prst="rect">
            <a:avLst/>
          </a:prstGeom>
          <a:solidFill>
            <a:srgbClr val="001A2C"/>
          </a:solidFill>
          <a:ln w="9525">
            <a:noFill/>
          </a:ln>
        </p:spPr>
        <p:txBody>
          <a:bodyPr>
            <a:spAutoFit/>
          </a:bodyPr>
          <a:p>
            <a:pPr eaLnBrk="1" hangingPunct="1">
              <a:buNone/>
            </a:pPr>
            <a:endParaRPr lang="en-IN" altLang="en-US" sz="2000">
              <a:solidFill>
                <a:schemeClr val="bg1"/>
              </a:solidFill>
              <a:latin typeface="Arial" panose="020B0604020202020204" pitchFamily="34" charset="0"/>
            </a:endParaRPr>
          </a:p>
          <a:p>
            <a:pPr eaLnBrk="1" hangingPunct="1">
              <a:buNone/>
            </a:pPr>
            <a:r>
              <a:rPr lang="en-IN" altLang="en-US" sz="2000">
                <a:solidFill>
                  <a:schemeClr val="bg1"/>
                </a:solidFill>
                <a:latin typeface="Arial" panose="020B0604020202020204" pitchFamily="34" charset="0"/>
              </a:rPr>
              <a:t>Confident</a:t>
            </a:r>
            <a:endParaRPr lang="en-IN" altLang="en-US" sz="2000">
              <a:solidFill>
                <a:schemeClr val="bg1"/>
              </a:solidFill>
              <a:latin typeface="Arial" panose="020B0604020202020204" pitchFamily="34" charset="0"/>
            </a:endParaRPr>
          </a:p>
          <a:p>
            <a:pPr eaLnBrk="1" hangingPunct="1">
              <a:buNone/>
            </a:pPr>
            <a:endParaRPr lang="en-IN" altLang="en-US" sz="2000">
              <a:solidFill>
                <a:schemeClr val="bg1"/>
              </a:solidFill>
              <a:latin typeface="Arial" panose="020B0604020202020204" pitchFamily="34" charset="0"/>
            </a:endParaRPr>
          </a:p>
          <a:p>
            <a:pPr eaLnBrk="1" hangingPunct="1">
              <a:buNone/>
            </a:pPr>
            <a:endParaRPr lang="en-IN" altLang="en-US" sz="20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Google Shape;1536;p24"/>
          <p:cNvPicPr preferRelativeResize="0">
            <a:picLocks noChangeAspect="1"/>
          </p:cNvPicPr>
          <p:nvPr/>
        </p:nvPicPr>
        <p:blipFill>
          <a:blip r:embed="rId1"/>
          <a:srcRect l="-14442" t="35001" r="-14442" b="16666"/>
          <a:stretch>
            <a:fillRect/>
          </a:stretch>
        </p:blipFill>
        <p:spPr>
          <a:xfrm>
            <a:off x="-152400" y="0"/>
            <a:ext cx="20878800" cy="10287000"/>
          </a:xfrm>
          <a:prstGeom prst="rect">
            <a:avLst/>
          </a:prstGeom>
          <a:noFill/>
          <a:ln w="9525">
            <a:noFill/>
          </a:ln>
        </p:spPr>
      </p:pic>
      <p:sp>
        <p:nvSpPr>
          <p:cNvPr id="29699" name="Google Shape;1808;p24"/>
          <p:cNvSpPr txBox="1"/>
          <p:nvPr/>
        </p:nvSpPr>
        <p:spPr>
          <a:xfrm>
            <a:off x="2668588" y="0"/>
            <a:ext cx="12950825" cy="2769870"/>
          </a:xfrm>
          <a:prstGeom prst="rect">
            <a:avLst/>
          </a:prstGeom>
          <a:noFill/>
          <a:ln w="9525">
            <a:noFill/>
          </a:ln>
        </p:spPr>
        <p:txBody>
          <a:bodyPr lIns="0" tIns="0" rIns="0" bIns="0">
            <a:spAutoFit/>
          </a:bodyPr>
          <a:p>
            <a:pPr eaLnBrk="1" hangingPunct="1">
              <a:lnSpc>
                <a:spcPct val="120000"/>
              </a:lnSpc>
              <a:buNone/>
            </a:pPr>
            <a:r>
              <a:rPr lang="en-IN" altLang="en-US" sz="7500">
                <a:cs typeface="Arial" panose="020B0604020202020204" pitchFamily="34" charset="0"/>
                <a:sym typeface="Forum" panose="02000000000000000000" charset="0"/>
              </a:rPr>
              <a:t>Epoch adjustment over val</a:t>
            </a:r>
            <a:endParaRPr lang="en-IN" altLang="en-US" sz="7500">
              <a:cs typeface="Arial" panose="020B0604020202020204" pitchFamily="34" charset="0"/>
              <a:sym typeface="Forum" panose="02000000000000000000" charset="0"/>
            </a:endParaRPr>
          </a:p>
          <a:p>
            <a:pPr eaLnBrk="1" hangingPunct="1">
              <a:lnSpc>
                <a:spcPct val="120000"/>
              </a:lnSpc>
              <a:buNone/>
            </a:pPr>
            <a:r>
              <a:rPr lang="en-IN" altLang="en-US" sz="7500">
                <a:cs typeface="Arial" panose="020B0604020202020204" pitchFamily="34" charset="0"/>
                <a:sym typeface="Forum" panose="02000000000000000000" charset="0"/>
              </a:rPr>
              <a:t>loss ...</a:t>
            </a:r>
            <a:endParaRPr lang="en-IN" altLang="en-US" sz="7500">
              <a:ea typeface="Forum" panose="02000000000000000000" charset="0"/>
              <a:cs typeface="Arial" panose="020B0604020202020204" pitchFamily="34" charset="0"/>
              <a:sym typeface="Forum" panose="02000000000000000000" charset="0"/>
            </a:endParaRPr>
          </a:p>
        </p:txBody>
      </p:sp>
      <p:grpSp>
        <p:nvGrpSpPr>
          <p:cNvPr id="29700" name="Google Shape;1810;p24"/>
          <p:cNvGrpSpPr/>
          <p:nvPr/>
        </p:nvGrpSpPr>
        <p:grpSpPr>
          <a:xfrm>
            <a:off x="906463" y="725488"/>
            <a:ext cx="239712" cy="252412"/>
            <a:chOff x="0" y="-47625"/>
            <a:chExt cx="812800" cy="860425"/>
          </a:xfrm>
        </p:grpSpPr>
        <p:sp>
          <p:nvSpPr>
            <p:cNvPr id="29711" name="Google Shape;1811;p2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29712" name="Google Shape;1812;p2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9701" name="Google Shape;1813;p24"/>
          <p:cNvGrpSpPr/>
          <p:nvPr/>
        </p:nvGrpSpPr>
        <p:grpSpPr>
          <a:xfrm>
            <a:off x="1412875" y="725488"/>
            <a:ext cx="239713" cy="252412"/>
            <a:chOff x="0" y="-47625"/>
            <a:chExt cx="812800" cy="860425"/>
          </a:xfrm>
        </p:grpSpPr>
        <p:sp>
          <p:nvSpPr>
            <p:cNvPr id="29709" name="Google Shape;1814;p2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29710" name="Google Shape;1815;p2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29702" name="Google Shape;1816;p24"/>
          <p:cNvGrpSpPr/>
          <p:nvPr/>
        </p:nvGrpSpPr>
        <p:grpSpPr>
          <a:xfrm>
            <a:off x="1917700" y="725488"/>
            <a:ext cx="239713" cy="252412"/>
            <a:chOff x="0" y="-47625"/>
            <a:chExt cx="812800" cy="860425"/>
          </a:xfrm>
        </p:grpSpPr>
        <p:sp>
          <p:nvSpPr>
            <p:cNvPr id="29707" name="Google Shape;1817;p2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29708" name="Google Shape;1818;p2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pic>
        <p:nvPicPr>
          <p:cNvPr id="29703" name="Picture 4" descr="pngwing.com (18)"/>
          <p:cNvPicPr>
            <a:picLocks noChangeAspect="1"/>
          </p:cNvPicPr>
          <p:nvPr/>
        </p:nvPicPr>
        <p:blipFill>
          <a:blip r:embed="rId2"/>
          <a:stretch>
            <a:fillRect/>
          </a:stretch>
        </p:blipFill>
        <p:spPr>
          <a:xfrm>
            <a:off x="14630400" y="-177800"/>
            <a:ext cx="4171950" cy="2809875"/>
          </a:xfrm>
          <a:prstGeom prst="rect">
            <a:avLst/>
          </a:prstGeom>
          <a:noFill/>
          <a:ln w="9525">
            <a:noFill/>
          </a:ln>
        </p:spPr>
      </p:pic>
      <p:pic>
        <p:nvPicPr>
          <p:cNvPr id="29704" name="Picture 6" descr="Screenshot 2023-03-09 143253"/>
          <p:cNvPicPr>
            <a:picLocks noChangeAspect="1"/>
          </p:cNvPicPr>
          <p:nvPr/>
        </p:nvPicPr>
        <p:blipFill>
          <a:blip r:embed="rId3"/>
          <a:stretch>
            <a:fillRect/>
          </a:stretch>
        </p:blipFill>
        <p:spPr>
          <a:xfrm>
            <a:off x="3584575" y="3227388"/>
            <a:ext cx="10264775" cy="6057900"/>
          </a:xfrm>
          <a:prstGeom prst="rect">
            <a:avLst/>
          </a:prstGeom>
          <a:noFill/>
          <a:ln w="9525">
            <a:noFill/>
          </a:ln>
        </p:spPr>
      </p:pic>
      <p:cxnSp>
        <p:nvCxnSpPr>
          <p:cNvPr id="9" name="Straight Arrow Connector 8"/>
          <p:cNvCxnSpPr/>
          <p:nvPr/>
        </p:nvCxnSpPr>
        <p:spPr>
          <a:xfrm flipH="1">
            <a:off x="7993063" y="5160963"/>
            <a:ext cx="563563" cy="137160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0" name="Rectangles 9"/>
          <p:cNvSpPr/>
          <p:nvPr/>
        </p:nvSpPr>
        <p:spPr>
          <a:xfrm>
            <a:off x="3086100" y="3165475"/>
            <a:ext cx="10774363" cy="6156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sym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2pPr>
            <a:lvl3pPr marL="914400" lvl="2"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3pPr>
            <a:lvl4pPr marL="1371600" lvl="3"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4pPr>
            <a:lvl5pPr marL="1828800" lvl="4"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5pPr>
          </a:lstStyle>
          <a:p>
            <a:pPr lvl="0" algn="ctr" eaLnBrk="1" hangingPunct="1">
              <a:buNone/>
            </a:pPr>
            <a:endParaRPr lang="en-US" altLang="x-none">
              <a:solidFill>
                <a:srgbClr val="FFFFFF"/>
              </a:solidFill>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Google Shape;1824;p25"/>
          <p:cNvPicPr preferRelativeResize="0">
            <a:picLocks noChangeAspect="1"/>
          </p:cNvPicPr>
          <p:nvPr/>
        </p:nvPicPr>
        <p:blipFill>
          <a:blip r:embed="rId1"/>
          <a:srcRect l="-14442" t="35001" r="-14442" b="16666"/>
          <a:stretch>
            <a:fillRect/>
          </a:stretch>
        </p:blipFill>
        <p:spPr>
          <a:xfrm>
            <a:off x="-2667000" y="0"/>
            <a:ext cx="23622000" cy="10287000"/>
          </a:xfrm>
          <a:prstGeom prst="rect">
            <a:avLst/>
          </a:prstGeom>
          <a:noFill/>
          <a:ln w="9525">
            <a:noFill/>
          </a:ln>
        </p:spPr>
      </p:pic>
      <p:grpSp>
        <p:nvGrpSpPr>
          <p:cNvPr id="31747" name="Google Shape;1825;p25"/>
          <p:cNvGrpSpPr/>
          <p:nvPr/>
        </p:nvGrpSpPr>
        <p:grpSpPr>
          <a:xfrm>
            <a:off x="20638" y="3490913"/>
            <a:ext cx="6326187" cy="2589212"/>
            <a:chOff x="0" y="-47625"/>
            <a:chExt cx="812800" cy="860425"/>
          </a:xfrm>
        </p:grpSpPr>
        <p:sp>
          <p:nvSpPr>
            <p:cNvPr id="31785" name="Google Shape;1826;p25"/>
            <p:cNvSpPr/>
            <p:nvPr/>
          </p:nvSpPr>
          <p:spPr>
            <a:xfrm>
              <a:off x="0" y="0"/>
              <a:ext cx="782742" cy="781464"/>
            </a:xfrm>
            <a:custGeom>
              <a:avLst/>
              <a:gdLst/>
              <a:ahLst/>
              <a:cxnLst/>
              <a:pathLst>
                <a:path w="782742" h="781464">
                  <a:moveTo>
                    <a:pt x="0" y="0"/>
                  </a:moveTo>
                  <a:lnTo>
                    <a:pt x="782742" y="0"/>
                  </a:lnTo>
                  <a:lnTo>
                    <a:pt x="782742" y="781464"/>
                  </a:lnTo>
                  <a:lnTo>
                    <a:pt x="0" y="781464"/>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31786" name="Google Shape;1827;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1748" name="Google Shape;1828;p25"/>
          <p:cNvGrpSpPr/>
          <p:nvPr/>
        </p:nvGrpSpPr>
        <p:grpSpPr>
          <a:xfrm>
            <a:off x="7481888" y="2927350"/>
            <a:ext cx="3451225" cy="3654425"/>
            <a:chOff x="0" y="-47625"/>
            <a:chExt cx="812800" cy="860425"/>
          </a:xfrm>
        </p:grpSpPr>
        <p:sp>
          <p:nvSpPr>
            <p:cNvPr id="31783" name="Google Shape;1829;p25"/>
            <p:cNvSpPr/>
            <p:nvPr/>
          </p:nvSpPr>
          <p:spPr>
            <a:xfrm>
              <a:off x="0" y="0"/>
              <a:ext cx="782742" cy="781464"/>
            </a:xfrm>
            <a:custGeom>
              <a:avLst/>
              <a:gdLst/>
              <a:ahLst/>
              <a:cxnLst/>
              <a:pathLst>
                <a:path w="782742" h="781464">
                  <a:moveTo>
                    <a:pt x="0" y="0"/>
                  </a:moveTo>
                  <a:lnTo>
                    <a:pt x="782742" y="0"/>
                  </a:lnTo>
                  <a:lnTo>
                    <a:pt x="782742" y="781464"/>
                  </a:lnTo>
                  <a:lnTo>
                    <a:pt x="0" y="781464"/>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31784" name="Google Shape;1830;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1749" name="Google Shape;1831;p25"/>
          <p:cNvGrpSpPr/>
          <p:nvPr/>
        </p:nvGrpSpPr>
        <p:grpSpPr>
          <a:xfrm>
            <a:off x="13387388" y="2946400"/>
            <a:ext cx="3451225" cy="3654425"/>
            <a:chOff x="0" y="-47625"/>
            <a:chExt cx="812800" cy="860425"/>
          </a:xfrm>
        </p:grpSpPr>
        <p:sp>
          <p:nvSpPr>
            <p:cNvPr id="31781" name="Google Shape;1832;p25"/>
            <p:cNvSpPr/>
            <p:nvPr/>
          </p:nvSpPr>
          <p:spPr>
            <a:xfrm>
              <a:off x="0" y="0"/>
              <a:ext cx="782742" cy="781464"/>
            </a:xfrm>
            <a:custGeom>
              <a:avLst/>
              <a:gdLst/>
              <a:ahLst/>
              <a:cxnLst/>
              <a:pathLst>
                <a:path w="782742" h="781464">
                  <a:moveTo>
                    <a:pt x="0" y="0"/>
                  </a:moveTo>
                  <a:lnTo>
                    <a:pt x="782742" y="0"/>
                  </a:lnTo>
                  <a:lnTo>
                    <a:pt x="782742" y="781464"/>
                  </a:lnTo>
                  <a:lnTo>
                    <a:pt x="0" y="781464"/>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31782" name="Google Shape;1833;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31750" name="Google Shape;1838;p25"/>
          <p:cNvSpPr txBox="1"/>
          <p:nvPr/>
        </p:nvSpPr>
        <p:spPr>
          <a:xfrm>
            <a:off x="857250" y="7296150"/>
            <a:ext cx="4419600" cy="900113"/>
          </a:xfrm>
          <a:prstGeom prst="rect">
            <a:avLst/>
          </a:prstGeom>
          <a:noFill/>
          <a:ln w="9525">
            <a:noFill/>
          </a:ln>
        </p:spPr>
        <p:txBody>
          <a:bodyPr lIns="0" tIns="0" rIns="0" bIns="0">
            <a:spAutoFit/>
          </a:bodyPr>
          <a:p>
            <a:pPr algn="ctr" eaLnBrk="1" hangingPunct="1">
              <a:lnSpc>
                <a:spcPct val="130000"/>
              </a:lnSpc>
              <a:buNone/>
            </a:pPr>
            <a:r>
              <a:rPr lang="en-IN" altLang="en-US" sz="4500">
                <a:latin typeface="Sarabun" panose="00000500000000000000" charset="-34"/>
                <a:ea typeface="Sarabun" panose="00000500000000000000" charset="-34"/>
                <a:sym typeface="Sarabun" panose="00000500000000000000" charset="-34"/>
              </a:rPr>
              <a:t>Evaluation Matrix</a:t>
            </a:r>
            <a:endParaRPr lang="en-IN" altLang="en-US" sz="4500">
              <a:latin typeface="Sarabun" panose="00000500000000000000" charset="-34"/>
              <a:ea typeface="Sarabun" panose="00000500000000000000" charset="-34"/>
              <a:sym typeface="Sarabun" panose="00000500000000000000" charset="-34"/>
            </a:endParaRPr>
          </a:p>
        </p:txBody>
      </p:sp>
      <p:sp>
        <p:nvSpPr>
          <p:cNvPr id="31751" name="Google Shape;1841;p25"/>
          <p:cNvSpPr txBox="1"/>
          <p:nvPr/>
        </p:nvSpPr>
        <p:spPr>
          <a:xfrm>
            <a:off x="6791325" y="7297738"/>
            <a:ext cx="4832350" cy="900112"/>
          </a:xfrm>
          <a:prstGeom prst="rect">
            <a:avLst/>
          </a:prstGeom>
          <a:noFill/>
          <a:ln w="9525">
            <a:noFill/>
          </a:ln>
        </p:spPr>
        <p:txBody>
          <a:bodyPr lIns="0" tIns="0" rIns="0" bIns="0">
            <a:spAutoFit/>
          </a:bodyPr>
          <a:p>
            <a:pPr algn="ctr" eaLnBrk="1" hangingPunct="1">
              <a:lnSpc>
                <a:spcPct val="130000"/>
              </a:lnSpc>
              <a:buNone/>
            </a:pPr>
            <a:r>
              <a:rPr lang="en-IN" altLang="en-US" sz="4500">
                <a:latin typeface="Sarabun" panose="00000500000000000000" charset="-34"/>
                <a:ea typeface="Sarabun" panose="00000500000000000000" charset="-34"/>
                <a:sym typeface="Sarabun" panose="00000500000000000000" charset="-34"/>
              </a:rPr>
              <a:t>Confusion Matrix</a:t>
            </a:r>
            <a:endParaRPr lang="en-IN" altLang="en-US" sz="4500">
              <a:latin typeface="Sarabun" panose="00000500000000000000" charset="-34"/>
              <a:ea typeface="Sarabun" panose="00000500000000000000" charset="-34"/>
              <a:sym typeface="Sarabun" panose="00000500000000000000" charset="-34"/>
            </a:endParaRPr>
          </a:p>
        </p:txBody>
      </p:sp>
      <p:sp>
        <p:nvSpPr>
          <p:cNvPr id="31752" name="Google Shape;1844;p25"/>
          <p:cNvSpPr txBox="1"/>
          <p:nvPr/>
        </p:nvSpPr>
        <p:spPr>
          <a:xfrm>
            <a:off x="13082588" y="7289800"/>
            <a:ext cx="3324225" cy="900113"/>
          </a:xfrm>
          <a:prstGeom prst="rect">
            <a:avLst/>
          </a:prstGeom>
          <a:noFill/>
          <a:ln w="9525">
            <a:noFill/>
          </a:ln>
        </p:spPr>
        <p:txBody>
          <a:bodyPr lIns="0" tIns="0" rIns="0" bIns="0">
            <a:spAutoFit/>
          </a:bodyPr>
          <a:p>
            <a:pPr algn="ctr" eaLnBrk="1" hangingPunct="1">
              <a:lnSpc>
                <a:spcPct val="130000"/>
              </a:lnSpc>
              <a:buNone/>
            </a:pPr>
            <a:r>
              <a:rPr lang="en-IN" altLang="en-US" sz="4500">
                <a:latin typeface="Sarabun" panose="00000500000000000000" charset="-34"/>
                <a:ea typeface="Sarabun" panose="00000500000000000000" charset="-34"/>
                <a:sym typeface="Sarabun" panose="00000500000000000000" charset="-34"/>
              </a:rPr>
              <a:t>ROC Curve</a:t>
            </a:r>
            <a:endParaRPr lang="en-IN" altLang="en-US" sz="4500">
              <a:latin typeface="Sarabun" panose="00000500000000000000" charset="-34"/>
              <a:ea typeface="Sarabun" panose="00000500000000000000" charset="-34"/>
              <a:sym typeface="Sarabun" panose="00000500000000000000" charset="-34"/>
            </a:endParaRPr>
          </a:p>
        </p:txBody>
      </p:sp>
      <p:grpSp>
        <p:nvGrpSpPr>
          <p:cNvPr id="1846" name="Google Shape;1846;p25"/>
          <p:cNvGrpSpPr/>
          <p:nvPr/>
        </p:nvGrpSpPr>
        <p:grpSpPr>
          <a:xfrm>
            <a:off x="1576388" y="588963"/>
            <a:ext cx="15135225" cy="3844925"/>
            <a:chOff x="0" y="-47625"/>
            <a:chExt cx="3386400" cy="860425"/>
          </a:xfrm>
        </p:grpSpPr>
        <p:sp>
          <p:nvSpPr>
            <p:cNvPr id="31779" name="Google Shape;1847;p25"/>
            <p:cNvSpPr/>
            <p:nvPr/>
          </p:nvSpPr>
          <p:spPr>
            <a:xfrm>
              <a:off x="0" y="0"/>
              <a:ext cx="3386400" cy="397299"/>
            </a:xfrm>
            <a:custGeom>
              <a:avLst/>
              <a:gdLst/>
              <a:ahLst/>
              <a:cxnLst/>
              <a:pathLst>
                <a:path w="3386400" h="397299">
                  <a:moveTo>
                    <a:pt x="0" y="0"/>
                  </a:moveTo>
                  <a:lnTo>
                    <a:pt x="3386400" y="0"/>
                  </a:lnTo>
                  <a:lnTo>
                    <a:pt x="3386400" y="397299"/>
                  </a:lnTo>
                  <a:lnTo>
                    <a:pt x="0" y="397299"/>
                  </a:lnTo>
                  <a:lnTo>
                    <a:pt x="0" y="0"/>
                  </a:lnTo>
                  <a:close/>
                </a:path>
              </a:pathLst>
            </a:custGeom>
            <a:solidFill>
              <a:srgbClr val="000000">
                <a:alpha val="0"/>
              </a:srgbClr>
            </a:solidFill>
            <a:ln w="38100" cap="flat" cmpd="sng">
              <a:solidFill>
                <a:srgbClr val="000000">
                  <a:alpha val="60391"/>
                </a:srgbClr>
              </a:solidFill>
              <a:prstDash val="solid"/>
              <a:round/>
              <a:headEnd type="none" w="sm" len="sm"/>
              <a:tailEnd type="none" w="sm" len="sm"/>
            </a:ln>
          </p:spPr>
          <p:txBody>
            <a:bodyPr/>
            <a:p>
              <a:endParaRPr lang="en-US"/>
            </a:p>
          </p:txBody>
        </p:sp>
        <p:sp>
          <p:nvSpPr>
            <p:cNvPr id="31780" name="Google Shape;1848;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31754" name="Google Shape;1849;p25"/>
          <p:cNvSpPr txBox="1"/>
          <p:nvPr/>
        </p:nvSpPr>
        <p:spPr>
          <a:xfrm>
            <a:off x="106363" y="993775"/>
            <a:ext cx="17343437" cy="1329055"/>
          </a:xfrm>
          <a:prstGeom prst="rect">
            <a:avLst/>
          </a:prstGeom>
          <a:noFill/>
          <a:ln w="9525">
            <a:noFill/>
          </a:ln>
        </p:spPr>
        <p:txBody>
          <a:bodyPr lIns="0" tIns="0" rIns="0" bIns="0">
            <a:spAutoFit/>
          </a:bodyPr>
          <a:p>
            <a:pPr algn="ctr" eaLnBrk="1" hangingPunct="1">
              <a:lnSpc>
                <a:spcPct val="120000"/>
              </a:lnSpc>
              <a:buNone/>
            </a:pPr>
            <a:r>
              <a:rPr lang="en-IN" altLang="en-US" sz="7200">
                <a:cs typeface="Arial" panose="020B0604020202020204" pitchFamily="34" charset="0"/>
                <a:sym typeface="Forum" panose="02000000000000000000" charset="0"/>
              </a:rPr>
              <a:t>Outputs achieved with our model..</a:t>
            </a:r>
            <a:endParaRPr lang="en-IN" altLang="en-US" sz="7200">
              <a:ea typeface="Forum" panose="02000000000000000000" charset="0"/>
              <a:cs typeface="Arial" panose="020B0604020202020204" pitchFamily="34" charset="0"/>
              <a:sym typeface="Forum" panose="02000000000000000000" charset="0"/>
            </a:endParaRPr>
          </a:p>
        </p:txBody>
      </p:sp>
      <p:grpSp>
        <p:nvGrpSpPr>
          <p:cNvPr id="31755" name="Google Shape;1850;p25"/>
          <p:cNvGrpSpPr/>
          <p:nvPr/>
        </p:nvGrpSpPr>
        <p:grpSpPr>
          <a:xfrm rot="-5400000">
            <a:off x="5957888" y="4637088"/>
            <a:ext cx="971550" cy="198437"/>
            <a:chOff x="0" y="-14555"/>
            <a:chExt cx="1295772" cy="262966"/>
          </a:xfrm>
        </p:grpSpPr>
        <p:grpSp>
          <p:nvGrpSpPr>
            <p:cNvPr id="31770" name="Google Shape;1851;p25"/>
            <p:cNvGrpSpPr/>
            <p:nvPr/>
          </p:nvGrpSpPr>
          <p:grpSpPr>
            <a:xfrm>
              <a:off x="0" y="-14555"/>
              <a:ext cx="248411" cy="262966"/>
              <a:chOff x="0" y="-47625"/>
              <a:chExt cx="812800" cy="860425"/>
            </a:xfrm>
          </p:grpSpPr>
          <p:sp>
            <p:nvSpPr>
              <p:cNvPr id="31777" name="Google Shape;1852;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1778" name="Google Shape;1853;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1771" name="Google Shape;1854;p25"/>
            <p:cNvGrpSpPr/>
            <p:nvPr/>
          </p:nvGrpSpPr>
          <p:grpSpPr>
            <a:xfrm>
              <a:off x="523681" y="-14555"/>
              <a:ext cx="248411" cy="262966"/>
              <a:chOff x="0" y="-47625"/>
              <a:chExt cx="812800" cy="860425"/>
            </a:xfrm>
          </p:grpSpPr>
          <p:sp>
            <p:nvSpPr>
              <p:cNvPr id="31775" name="Google Shape;1855;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1776" name="Google Shape;1856;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1772" name="Google Shape;1857;p25"/>
            <p:cNvGrpSpPr/>
            <p:nvPr/>
          </p:nvGrpSpPr>
          <p:grpSpPr>
            <a:xfrm>
              <a:off x="1047361" y="-14555"/>
              <a:ext cx="248411" cy="262966"/>
              <a:chOff x="0" y="-47625"/>
              <a:chExt cx="812800" cy="860425"/>
            </a:xfrm>
          </p:grpSpPr>
          <p:sp>
            <p:nvSpPr>
              <p:cNvPr id="31773" name="Google Shape;1858;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1774" name="Google Shape;1859;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grpSp>
        <p:nvGrpSpPr>
          <p:cNvPr id="31756" name="Google Shape;1860;p25"/>
          <p:cNvGrpSpPr/>
          <p:nvPr/>
        </p:nvGrpSpPr>
        <p:grpSpPr>
          <a:xfrm rot="-5400000">
            <a:off x="11356975" y="4637088"/>
            <a:ext cx="973138" cy="198437"/>
            <a:chOff x="0" y="-14555"/>
            <a:chExt cx="1295772" cy="262966"/>
          </a:xfrm>
        </p:grpSpPr>
        <p:grpSp>
          <p:nvGrpSpPr>
            <p:cNvPr id="31761" name="Google Shape;1861;p25"/>
            <p:cNvGrpSpPr/>
            <p:nvPr/>
          </p:nvGrpSpPr>
          <p:grpSpPr>
            <a:xfrm>
              <a:off x="0" y="-14555"/>
              <a:ext cx="248411" cy="262966"/>
              <a:chOff x="0" y="-47625"/>
              <a:chExt cx="812800" cy="860425"/>
            </a:xfrm>
          </p:grpSpPr>
          <p:sp>
            <p:nvSpPr>
              <p:cNvPr id="31768" name="Google Shape;1862;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1769" name="Google Shape;1863;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1762" name="Google Shape;1864;p25"/>
            <p:cNvGrpSpPr/>
            <p:nvPr/>
          </p:nvGrpSpPr>
          <p:grpSpPr>
            <a:xfrm>
              <a:off x="523681" y="-14555"/>
              <a:ext cx="248411" cy="262966"/>
              <a:chOff x="0" y="-47625"/>
              <a:chExt cx="812800" cy="860425"/>
            </a:xfrm>
          </p:grpSpPr>
          <p:sp>
            <p:nvSpPr>
              <p:cNvPr id="31766" name="Google Shape;1865;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1767" name="Google Shape;1866;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1763" name="Google Shape;1867;p25"/>
            <p:cNvGrpSpPr/>
            <p:nvPr/>
          </p:nvGrpSpPr>
          <p:grpSpPr>
            <a:xfrm>
              <a:off x="1047361" y="-14555"/>
              <a:ext cx="248411" cy="262966"/>
              <a:chOff x="0" y="-47625"/>
              <a:chExt cx="812800" cy="860425"/>
            </a:xfrm>
          </p:grpSpPr>
          <p:sp>
            <p:nvSpPr>
              <p:cNvPr id="31764" name="Google Shape;1868;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1765" name="Google Shape;1869;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pic>
        <p:nvPicPr>
          <p:cNvPr id="31757" name="Picture 4" descr="confusion_matrix"/>
          <p:cNvPicPr>
            <a:picLocks noChangeAspect="1"/>
          </p:cNvPicPr>
          <p:nvPr/>
        </p:nvPicPr>
        <p:blipFill>
          <a:blip r:embed="rId2"/>
          <a:srcRect l="7771" t="3258" r="12061"/>
          <a:stretch>
            <a:fillRect/>
          </a:stretch>
        </p:blipFill>
        <p:spPr>
          <a:xfrm>
            <a:off x="6861175" y="2978150"/>
            <a:ext cx="4557713" cy="3622675"/>
          </a:xfrm>
          <a:prstGeom prst="rect">
            <a:avLst/>
          </a:prstGeom>
          <a:noFill/>
          <a:ln w="9525">
            <a:noFill/>
          </a:ln>
        </p:spPr>
      </p:pic>
      <p:pic>
        <p:nvPicPr>
          <p:cNvPr id="31758" name="Picture 1" descr="evalution_matrix"/>
          <p:cNvPicPr>
            <a:picLocks noChangeAspect="1"/>
          </p:cNvPicPr>
          <p:nvPr/>
        </p:nvPicPr>
        <p:blipFill>
          <a:blip r:embed="rId3"/>
          <a:stretch>
            <a:fillRect/>
          </a:stretch>
        </p:blipFill>
        <p:spPr>
          <a:xfrm>
            <a:off x="-14287" y="3627438"/>
            <a:ext cx="6115050" cy="2324100"/>
          </a:xfrm>
          <a:prstGeom prst="rect">
            <a:avLst/>
          </a:prstGeom>
          <a:noFill/>
          <a:ln w="9525">
            <a:noFill/>
          </a:ln>
        </p:spPr>
      </p:pic>
      <p:pic>
        <p:nvPicPr>
          <p:cNvPr id="31759" name="Picture 2" descr="roc_curve"/>
          <p:cNvPicPr>
            <a:picLocks noChangeAspect="1"/>
          </p:cNvPicPr>
          <p:nvPr/>
        </p:nvPicPr>
        <p:blipFill>
          <a:blip r:embed="rId4"/>
          <a:srcRect l="7098" r="6281" b="2203"/>
          <a:stretch>
            <a:fillRect/>
          </a:stretch>
        </p:blipFill>
        <p:spPr>
          <a:xfrm>
            <a:off x="12315825" y="3116263"/>
            <a:ext cx="4833938" cy="3381375"/>
          </a:xfrm>
          <a:prstGeom prst="rect">
            <a:avLst/>
          </a:prstGeom>
          <a:noFill/>
          <a:ln w="9525">
            <a:noFill/>
          </a:ln>
        </p:spPr>
      </p:pic>
      <p:sp>
        <p:nvSpPr>
          <p:cNvPr id="31760" name="Text Box 3"/>
          <p:cNvSpPr txBox="1"/>
          <p:nvPr/>
        </p:nvSpPr>
        <p:spPr>
          <a:xfrm>
            <a:off x="1593850" y="8982075"/>
            <a:ext cx="14370050" cy="706438"/>
          </a:xfrm>
          <a:prstGeom prst="rect">
            <a:avLst/>
          </a:prstGeom>
          <a:noFill/>
          <a:ln w="9525" cap="flat" cmpd="sng">
            <a:solidFill>
              <a:schemeClr val="tx1"/>
            </a:solidFill>
            <a:prstDash val="solid"/>
            <a:miter/>
            <a:headEnd type="none" w="med" len="med"/>
            <a:tailEnd type="none" w="med" len="med"/>
          </a:ln>
        </p:spPr>
        <p:txBody>
          <a:bodyPr>
            <a:spAutoFit/>
          </a:bodyPr>
          <a:p>
            <a:pPr eaLnBrk="1" hangingPunct="1">
              <a:buNone/>
            </a:pPr>
            <a:r>
              <a:rPr lang="en-IN" altLang="en-US" sz="4000">
                <a:latin typeface="Arial" panose="020B0604020202020204" pitchFamily="34" charset="0"/>
              </a:rPr>
              <a:t>We compared this Model with VGG19 model performance ...  </a:t>
            </a:r>
            <a:endParaRPr lang="en-IN" altLang="en-US" sz="40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Google Shape;2368;p28"/>
          <p:cNvPicPr preferRelativeResize="0">
            <a:picLocks noChangeAspect="1"/>
          </p:cNvPicPr>
          <p:nvPr/>
        </p:nvPicPr>
        <p:blipFill>
          <a:blip r:embed="rId1"/>
          <a:srcRect t="7813" b="7811"/>
          <a:stretch>
            <a:fillRect/>
          </a:stretch>
        </p:blipFill>
        <p:spPr>
          <a:xfrm>
            <a:off x="0" y="0"/>
            <a:ext cx="18288000" cy="10287000"/>
          </a:xfrm>
          <a:prstGeom prst="rect">
            <a:avLst/>
          </a:prstGeom>
          <a:noFill/>
          <a:ln w="9525">
            <a:noFill/>
          </a:ln>
        </p:spPr>
      </p:pic>
      <p:grpSp>
        <p:nvGrpSpPr>
          <p:cNvPr id="2369" name="Google Shape;2369;p28"/>
          <p:cNvGrpSpPr/>
          <p:nvPr/>
        </p:nvGrpSpPr>
        <p:grpSpPr>
          <a:xfrm>
            <a:off x="852488" y="7080250"/>
            <a:ext cx="16575087" cy="3340100"/>
            <a:chOff x="-2003" y="-214365"/>
            <a:chExt cx="4365496" cy="879530"/>
          </a:xfrm>
        </p:grpSpPr>
        <p:sp>
          <p:nvSpPr>
            <p:cNvPr id="33905" name="Google Shape;2370;p28"/>
            <p:cNvSpPr/>
            <p:nvPr/>
          </p:nvSpPr>
          <p:spPr>
            <a:xfrm>
              <a:off x="0" y="0"/>
              <a:ext cx="4363493" cy="452081"/>
            </a:xfrm>
            <a:custGeom>
              <a:avLst/>
              <a:gdLst/>
              <a:ahLst/>
              <a:cxnLst/>
              <a:pathLst>
                <a:path w="4363493" h="452081">
                  <a:moveTo>
                    <a:pt x="0" y="0"/>
                  </a:moveTo>
                  <a:lnTo>
                    <a:pt x="4363493" y="0"/>
                  </a:lnTo>
                  <a:lnTo>
                    <a:pt x="4363493" y="452081"/>
                  </a:lnTo>
                  <a:lnTo>
                    <a:pt x="0" y="452081"/>
                  </a:lnTo>
                  <a:lnTo>
                    <a:pt x="0" y="0"/>
                  </a:lnTo>
                  <a:close/>
                </a:path>
              </a:pathLst>
            </a:custGeom>
            <a:solidFill>
              <a:srgbClr val="F3C5EF">
                <a:alpha val="10000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33906" name="Google Shape;2371;p28"/>
            <p:cNvSpPr txBox="1"/>
            <p:nvPr/>
          </p:nvSpPr>
          <p:spPr>
            <a:xfrm>
              <a:off x="-2003" y="-214365"/>
              <a:ext cx="3755102" cy="879530"/>
            </a:xfrm>
            <a:prstGeom prst="rect">
              <a:avLst/>
            </a:prstGeom>
            <a:noFill/>
            <a:ln w="9525">
              <a:noFill/>
            </a:ln>
          </p:spPr>
          <p:txBody>
            <a:bodyPr lIns="50800" tIns="50800" rIns="50800" bIns="50800" anchor="ctr" anchorCtr="0"/>
            <a:p>
              <a:pPr algn="ctr" eaLnBrk="1" hangingPunct="1">
                <a:lnSpc>
                  <a:spcPct val="140000"/>
                </a:lnSpc>
                <a:buNone/>
              </a:pPr>
              <a:r>
                <a:rPr lang="en-IN" altLang="en-US" sz="3500">
                  <a:latin typeface="Sarabun" panose="00000500000000000000" charset="-34"/>
                  <a:ea typeface="Sarabun" panose="00000500000000000000" charset="-34"/>
                  <a:sym typeface="Sarabun" panose="00000500000000000000" charset="-34"/>
                </a:rPr>
                <a:t>How can we improve model performance ??? Lets try VGG19 </a:t>
              </a:r>
              <a:endParaRPr lang="en-IN" altLang="en-US" sz="3500">
                <a:latin typeface="Sarabun" panose="00000500000000000000" charset="-34"/>
                <a:ea typeface="Sarabun" panose="00000500000000000000" charset="-34"/>
                <a:sym typeface="Sarabun" panose="00000500000000000000" charset="-34"/>
              </a:endParaRPr>
            </a:p>
          </p:txBody>
        </p:sp>
      </p:grpSp>
      <p:grpSp>
        <p:nvGrpSpPr>
          <p:cNvPr id="33796" name="Google Shape;2372;p28"/>
          <p:cNvGrpSpPr/>
          <p:nvPr/>
        </p:nvGrpSpPr>
        <p:grpSpPr>
          <a:xfrm>
            <a:off x="15709900" y="7761288"/>
            <a:ext cx="239713" cy="252412"/>
            <a:chOff x="0" y="-47625"/>
            <a:chExt cx="812800" cy="860425"/>
          </a:xfrm>
        </p:grpSpPr>
        <p:sp>
          <p:nvSpPr>
            <p:cNvPr id="33903" name="Google Shape;2373;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3904" name="Google Shape;2374;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797" name="Google Shape;2375;p28"/>
          <p:cNvGrpSpPr/>
          <p:nvPr/>
        </p:nvGrpSpPr>
        <p:grpSpPr>
          <a:xfrm>
            <a:off x="1327150" y="9477375"/>
            <a:ext cx="239713" cy="254000"/>
            <a:chOff x="0" y="-47625"/>
            <a:chExt cx="812800" cy="860425"/>
          </a:xfrm>
        </p:grpSpPr>
        <p:sp>
          <p:nvSpPr>
            <p:cNvPr id="33901" name="Google Shape;2376;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3902" name="Google Shape;2377;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798" name="Google Shape;2378;p28"/>
          <p:cNvGrpSpPr/>
          <p:nvPr/>
        </p:nvGrpSpPr>
        <p:grpSpPr>
          <a:xfrm>
            <a:off x="16214725" y="7761288"/>
            <a:ext cx="239713" cy="252412"/>
            <a:chOff x="0" y="-47625"/>
            <a:chExt cx="812800" cy="860425"/>
          </a:xfrm>
        </p:grpSpPr>
        <p:sp>
          <p:nvSpPr>
            <p:cNvPr id="33899" name="Google Shape;2379;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3900" name="Google Shape;2380;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799" name="Google Shape;2381;p28"/>
          <p:cNvGrpSpPr/>
          <p:nvPr/>
        </p:nvGrpSpPr>
        <p:grpSpPr>
          <a:xfrm>
            <a:off x="1833563" y="9477375"/>
            <a:ext cx="239712" cy="254000"/>
            <a:chOff x="0" y="-47625"/>
            <a:chExt cx="812800" cy="860425"/>
          </a:xfrm>
        </p:grpSpPr>
        <p:sp>
          <p:nvSpPr>
            <p:cNvPr id="33897" name="Google Shape;2382;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3898" name="Google Shape;2383;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00" name="Google Shape;2384;p28"/>
          <p:cNvGrpSpPr/>
          <p:nvPr/>
        </p:nvGrpSpPr>
        <p:grpSpPr>
          <a:xfrm>
            <a:off x="16721138" y="7761288"/>
            <a:ext cx="239712" cy="252412"/>
            <a:chOff x="0" y="-47625"/>
            <a:chExt cx="812800" cy="860425"/>
          </a:xfrm>
        </p:grpSpPr>
        <p:sp>
          <p:nvSpPr>
            <p:cNvPr id="33895" name="Google Shape;2385;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3896" name="Google Shape;2386;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01" name="Google Shape;2387;p28"/>
          <p:cNvGrpSpPr/>
          <p:nvPr/>
        </p:nvGrpSpPr>
        <p:grpSpPr>
          <a:xfrm>
            <a:off x="2338388" y="9477375"/>
            <a:ext cx="239712" cy="254000"/>
            <a:chOff x="0" y="-47625"/>
            <a:chExt cx="812800" cy="860425"/>
          </a:xfrm>
        </p:grpSpPr>
        <p:sp>
          <p:nvSpPr>
            <p:cNvPr id="33893" name="Google Shape;2388;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3894" name="Google Shape;2389;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02" name="Google Shape;2390;p28"/>
          <p:cNvGrpSpPr/>
          <p:nvPr/>
        </p:nvGrpSpPr>
        <p:grpSpPr>
          <a:xfrm>
            <a:off x="15305088" y="-1062037"/>
            <a:ext cx="3908425" cy="3638550"/>
            <a:chOff x="0" y="-18411"/>
            <a:chExt cx="5212750" cy="4852491"/>
          </a:xfrm>
        </p:grpSpPr>
        <p:grpSp>
          <p:nvGrpSpPr>
            <p:cNvPr id="33803" name="Google Shape;2391;p28"/>
            <p:cNvGrpSpPr/>
            <p:nvPr/>
          </p:nvGrpSpPr>
          <p:grpSpPr>
            <a:xfrm>
              <a:off x="0" y="-18411"/>
              <a:ext cx="314215" cy="332626"/>
              <a:chOff x="0" y="-47625"/>
              <a:chExt cx="812800" cy="860425"/>
            </a:xfrm>
          </p:grpSpPr>
          <p:sp>
            <p:nvSpPr>
              <p:cNvPr id="33891" name="Google Shape;2392;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92" name="Google Shape;2393;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04" name="Google Shape;2394;p28"/>
            <p:cNvGrpSpPr/>
            <p:nvPr/>
          </p:nvGrpSpPr>
          <p:grpSpPr>
            <a:xfrm>
              <a:off x="0" y="887979"/>
              <a:ext cx="314215" cy="332626"/>
              <a:chOff x="0" y="-47625"/>
              <a:chExt cx="812800" cy="860425"/>
            </a:xfrm>
          </p:grpSpPr>
          <p:sp>
            <p:nvSpPr>
              <p:cNvPr id="33889" name="Google Shape;2395;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90" name="Google Shape;2396;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05" name="Google Shape;2397;p28"/>
            <p:cNvGrpSpPr/>
            <p:nvPr/>
          </p:nvGrpSpPr>
          <p:grpSpPr>
            <a:xfrm>
              <a:off x="1224634" y="-18411"/>
              <a:ext cx="314215" cy="332626"/>
              <a:chOff x="0" y="-47625"/>
              <a:chExt cx="812800" cy="860425"/>
            </a:xfrm>
          </p:grpSpPr>
          <p:sp>
            <p:nvSpPr>
              <p:cNvPr id="33887" name="Google Shape;2398;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88" name="Google Shape;2399;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06" name="Google Shape;2400;p28"/>
            <p:cNvGrpSpPr/>
            <p:nvPr/>
          </p:nvGrpSpPr>
          <p:grpSpPr>
            <a:xfrm>
              <a:off x="1224634" y="887979"/>
              <a:ext cx="314215" cy="332626"/>
              <a:chOff x="0" y="-47625"/>
              <a:chExt cx="812800" cy="860425"/>
            </a:xfrm>
          </p:grpSpPr>
          <p:sp>
            <p:nvSpPr>
              <p:cNvPr id="33885" name="Google Shape;2401;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86" name="Google Shape;2402;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07" name="Google Shape;2403;p28"/>
            <p:cNvGrpSpPr/>
            <p:nvPr/>
          </p:nvGrpSpPr>
          <p:grpSpPr>
            <a:xfrm>
              <a:off x="2449268" y="-18411"/>
              <a:ext cx="314215" cy="332626"/>
              <a:chOff x="0" y="-47625"/>
              <a:chExt cx="812800" cy="860425"/>
            </a:xfrm>
          </p:grpSpPr>
          <p:sp>
            <p:nvSpPr>
              <p:cNvPr id="33883" name="Google Shape;2404;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84" name="Google Shape;2405;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08" name="Google Shape;2406;p28"/>
            <p:cNvGrpSpPr/>
            <p:nvPr/>
          </p:nvGrpSpPr>
          <p:grpSpPr>
            <a:xfrm>
              <a:off x="2449268" y="887979"/>
              <a:ext cx="314215" cy="332626"/>
              <a:chOff x="0" y="-47625"/>
              <a:chExt cx="812800" cy="860425"/>
            </a:xfrm>
          </p:grpSpPr>
          <p:sp>
            <p:nvSpPr>
              <p:cNvPr id="33881" name="Google Shape;2407;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82" name="Google Shape;2408;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09" name="Google Shape;2409;p28"/>
            <p:cNvGrpSpPr/>
            <p:nvPr/>
          </p:nvGrpSpPr>
          <p:grpSpPr>
            <a:xfrm>
              <a:off x="3673901" y="-18411"/>
              <a:ext cx="314215" cy="332626"/>
              <a:chOff x="0" y="-47625"/>
              <a:chExt cx="812800" cy="860425"/>
            </a:xfrm>
          </p:grpSpPr>
          <p:sp>
            <p:nvSpPr>
              <p:cNvPr id="33879" name="Google Shape;2410;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80" name="Google Shape;2411;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10" name="Google Shape;2412;p28"/>
            <p:cNvGrpSpPr/>
            <p:nvPr/>
          </p:nvGrpSpPr>
          <p:grpSpPr>
            <a:xfrm>
              <a:off x="3673901" y="887979"/>
              <a:ext cx="314215" cy="332626"/>
              <a:chOff x="0" y="-47625"/>
              <a:chExt cx="812800" cy="860425"/>
            </a:xfrm>
          </p:grpSpPr>
          <p:sp>
            <p:nvSpPr>
              <p:cNvPr id="33877" name="Google Shape;2413;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78" name="Google Shape;2414;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11" name="Google Shape;2415;p28"/>
            <p:cNvGrpSpPr/>
            <p:nvPr/>
          </p:nvGrpSpPr>
          <p:grpSpPr>
            <a:xfrm>
              <a:off x="4898535" y="-18411"/>
              <a:ext cx="314215" cy="332626"/>
              <a:chOff x="0" y="-47625"/>
              <a:chExt cx="812800" cy="860425"/>
            </a:xfrm>
          </p:grpSpPr>
          <p:sp>
            <p:nvSpPr>
              <p:cNvPr id="33875" name="Google Shape;2416;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76" name="Google Shape;2417;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12" name="Google Shape;2418;p28"/>
            <p:cNvGrpSpPr/>
            <p:nvPr/>
          </p:nvGrpSpPr>
          <p:grpSpPr>
            <a:xfrm>
              <a:off x="4898535" y="887979"/>
              <a:ext cx="314215" cy="332626"/>
              <a:chOff x="0" y="-47625"/>
              <a:chExt cx="812800" cy="860425"/>
            </a:xfrm>
          </p:grpSpPr>
          <p:sp>
            <p:nvSpPr>
              <p:cNvPr id="33873" name="Google Shape;2419;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74" name="Google Shape;2420;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13" name="Google Shape;2421;p28"/>
            <p:cNvGrpSpPr/>
            <p:nvPr/>
          </p:nvGrpSpPr>
          <p:grpSpPr>
            <a:xfrm>
              <a:off x="0" y="1791348"/>
              <a:ext cx="314215" cy="332626"/>
              <a:chOff x="0" y="-47625"/>
              <a:chExt cx="812800" cy="860425"/>
            </a:xfrm>
          </p:grpSpPr>
          <p:sp>
            <p:nvSpPr>
              <p:cNvPr id="33871" name="Google Shape;2422;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72" name="Google Shape;2423;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14" name="Google Shape;2424;p28"/>
            <p:cNvGrpSpPr/>
            <p:nvPr/>
          </p:nvGrpSpPr>
          <p:grpSpPr>
            <a:xfrm>
              <a:off x="1224634" y="1791348"/>
              <a:ext cx="314215" cy="332626"/>
              <a:chOff x="0" y="-47625"/>
              <a:chExt cx="812800" cy="860425"/>
            </a:xfrm>
          </p:grpSpPr>
          <p:sp>
            <p:nvSpPr>
              <p:cNvPr id="33869" name="Google Shape;2425;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70" name="Google Shape;2426;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15" name="Google Shape;2427;p28"/>
            <p:cNvGrpSpPr/>
            <p:nvPr/>
          </p:nvGrpSpPr>
          <p:grpSpPr>
            <a:xfrm>
              <a:off x="2449268" y="1791348"/>
              <a:ext cx="314215" cy="332626"/>
              <a:chOff x="0" y="-47625"/>
              <a:chExt cx="812800" cy="860425"/>
            </a:xfrm>
          </p:grpSpPr>
          <p:sp>
            <p:nvSpPr>
              <p:cNvPr id="33867" name="Google Shape;2428;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68" name="Google Shape;2429;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16" name="Google Shape;2430;p28"/>
            <p:cNvGrpSpPr/>
            <p:nvPr/>
          </p:nvGrpSpPr>
          <p:grpSpPr>
            <a:xfrm>
              <a:off x="3673901" y="1791348"/>
              <a:ext cx="314215" cy="332626"/>
              <a:chOff x="0" y="-47625"/>
              <a:chExt cx="812800" cy="860425"/>
            </a:xfrm>
          </p:grpSpPr>
          <p:sp>
            <p:nvSpPr>
              <p:cNvPr id="33865" name="Google Shape;2431;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66" name="Google Shape;2432;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17" name="Google Shape;2433;p28"/>
            <p:cNvGrpSpPr/>
            <p:nvPr/>
          </p:nvGrpSpPr>
          <p:grpSpPr>
            <a:xfrm>
              <a:off x="4898535" y="1791348"/>
              <a:ext cx="314215" cy="332626"/>
              <a:chOff x="0" y="-47625"/>
              <a:chExt cx="812800" cy="860425"/>
            </a:xfrm>
          </p:grpSpPr>
          <p:sp>
            <p:nvSpPr>
              <p:cNvPr id="33863" name="Google Shape;2434;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64" name="Google Shape;2435;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18" name="Google Shape;2436;p28"/>
            <p:cNvGrpSpPr/>
            <p:nvPr/>
          </p:nvGrpSpPr>
          <p:grpSpPr>
            <a:xfrm>
              <a:off x="0" y="2694717"/>
              <a:ext cx="314215" cy="332626"/>
              <a:chOff x="0" y="-47625"/>
              <a:chExt cx="812800" cy="860425"/>
            </a:xfrm>
          </p:grpSpPr>
          <p:sp>
            <p:nvSpPr>
              <p:cNvPr id="33861" name="Google Shape;2437;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62" name="Google Shape;2438;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19" name="Google Shape;2439;p28"/>
            <p:cNvGrpSpPr/>
            <p:nvPr/>
          </p:nvGrpSpPr>
          <p:grpSpPr>
            <a:xfrm>
              <a:off x="1224634" y="2694717"/>
              <a:ext cx="314215" cy="332626"/>
              <a:chOff x="0" y="-47625"/>
              <a:chExt cx="812800" cy="860425"/>
            </a:xfrm>
          </p:grpSpPr>
          <p:sp>
            <p:nvSpPr>
              <p:cNvPr id="33859" name="Google Shape;2440;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60" name="Google Shape;2441;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20" name="Google Shape;2442;p28"/>
            <p:cNvGrpSpPr/>
            <p:nvPr/>
          </p:nvGrpSpPr>
          <p:grpSpPr>
            <a:xfrm>
              <a:off x="2449268" y="2694717"/>
              <a:ext cx="314215" cy="332626"/>
              <a:chOff x="0" y="-47625"/>
              <a:chExt cx="812800" cy="860425"/>
            </a:xfrm>
          </p:grpSpPr>
          <p:sp>
            <p:nvSpPr>
              <p:cNvPr id="33857" name="Google Shape;2443;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58" name="Google Shape;2444;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21" name="Google Shape;2445;p28"/>
            <p:cNvGrpSpPr/>
            <p:nvPr/>
          </p:nvGrpSpPr>
          <p:grpSpPr>
            <a:xfrm>
              <a:off x="3673901" y="2694717"/>
              <a:ext cx="314215" cy="332626"/>
              <a:chOff x="0" y="-47625"/>
              <a:chExt cx="812800" cy="860425"/>
            </a:xfrm>
          </p:grpSpPr>
          <p:sp>
            <p:nvSpPr>
              <p:cNvPr id="33855" name="Google Shape;2446;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56" name="Google Shape;2447;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22" name="Google Shape;2448;p28"/>
            <p:cNvGrpSpPr/>
            <p:nvPr/>
          </p:nvGrpSpPr>
          <p:grpSpPr>
            <a:xfrm>
              <a:off x="4898535" y="2694717"/>
              <a:ext cx="314215" cy="332626"/>
              <a:chOff x="0" y="-47625"/>
              <a:chExt cx="812800" cy="860425"/>
            </a:xfrm>
          </p:grpSpPr>
          <p:sp>
            <p:nvSpPr>
              <p:cNvPr id="33853" name="Google Shape;2449;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54" name="Google Shape;2450;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23" name="Google Shape;2451;p28"/>
            <p:cNvGrpSpPr/>
            <p:nvPr/>
          </p:nvGrpSpPr>
          <p:grpSpPr>
            <a:xfrm>
              <a:off x="0" y="3598085"/>
              <a:ext cx="314215" cy="332626"/>
              <a:chOff x="0" y="-47625"/>
              <a:chExt cx="812800" cy="860425"/>
            </a:xfrm>
          </p:grpSpPr>
          <p:sp>
            <p:nvSpPr>
              <p:cNvPr id="33851" name="Google Shape;2452;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52" name="Google Shape;2453;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24" name="Google Shape;2454;p28"/>
            <p:cNvGrpSpPr/>
            <p:nvPr/>
          </p:nvGrpSpPr>
          <p:grpSpPr>
            <a:xfrm>
              <a:off x="1224634" y="3598085"/>
              <a:ext cx="314215" cy="332626"/>
              <a:chOff x="0" y="-47625"/>
              <a:chExt cx="812800" cy="860425"/>
            </a:xfrm>
          </p:grpSpPr>
          <p:sp>
            <p:nvSpPr>
              <p:cNvPr id="33849" name="Google Shape;2455;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50" name="Google Shape;2456;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25" name="Google Shape;2457;p28"/>
            <p:cNvGrpSpPr/>
            <p:nvPr/>
          </p:nvGrpSpPr>
          <p:grpSpPr>
            <a:xfrm>
              <a:off x="2449268" y="3598085"/>
              <a:ext cx="314215" cy="332626"/>
              <a:chOff x="0" y="-47625"/>
              <a:chExt cx="812800" cy="860425"/>
            </a:xfrm>
          </p:grpSpPr>
          <p:sp>
            <p:nvSpPr>
              <p:cNvPr id="33847" name="Google Shape;2458;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48" name="Google Shape;2459;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26" name="Google Shape;2460;p28"/>
            <p:cNvGrpSpPr/>
            <p:nvPr/>
          </p:nvGrpSpPr>
          <p:grpSpPr>
            <a:xfrm>
              <a:off x="3673901" y="3598085"/>
              <a:ext cx="314215" cy="332626"/>
              <a:chOff x="0" y="-47625"/>
              <a:chExt cx="812800" cy="860425"/>
            </a:xfrm>
          </p:grpSpPr>
          <p:sp>
            <p:nvSpPr>
              <p:cNvPr id="33845" name="Google Shape;2461;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46" name="Google Shape;2462;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27" name="Google Shape;2463;p28"/>
            <p:cNvGrpSpPr/>
            <p:nvPr/>
          </p:nvGrpSpPr>
          <p:grpSpPr>
            <a:xfrm>
              <a:off x="4898535" y="3598085"/>
              <a:ext cx="314215" cy="332626"/>
              <a:chOff x="0" y="-47625"/>
              <a:chExt cx="812800" cy="860425"/>
            </a:xfrm>
          </p:grpSpPr>
          <p:sp>
            <p:nvSpPr>
              <p:cNvPr id="33843" name="Google Shape;2464;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44" name="Google Shape;2465;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28" name="Google Shape;2466;p28"/>
            <p:cNvGrpSpPr/>
            <p:nvPr/>
          </p:nvGrpSpPr>
          <p:grpSpPr>
            <a:xfrm>
              <a:off x="0" y="4501454"/>
              <a:ext cx="314215" cy="332626"/>
              <a:chOff x="0" y="-47625"/>
              <a:chExt cx="812800" cy="860425"/>
            </a:xfrm>
          </p:grpSpPr>
          <p:sp>
            <p:nvSpPr>
              <p:cNvPr id="33841" name="Google Shape;2467;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42" name="Google Shape;2468;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29" name="Google Shape;2469;p28"/>
            <p:cNvGrpSpPr/>
            <p:nvPr/>
          </p:nvGrpSpPr>
          <p:grpSpPr>
            <a:xfrm>
              <a:off x="1224634" y="4501454"/>
              <a:ext cx="314215" cy="332626"/>
              <a:chOff x="0" y="-47625"/>
              <a:chExt cx="812800" cy="860425"/>
            </a:xfrm>
          </p:grpSpPr>
          <p:sp>
            <p:nvSpPr>
              <p:cNvPr id="33839" name="Google Shape;2470;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40" name="Google Shape;2471;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30" name="Google Shape;2472;p28"/>
            <p:cNvGrpSpPr/>
            <p:nvPr/>
          </p:nvGrpSpPr>
          <p:grpSpPr>
            <a:xfrm>
              <a:off x="2449268" y="4501454"/>
              <a:ext cx="314215" cy="332626"/>
              <a:chOff x="0" y="-47625"/>
              <a:chExt cx="812800" cy="860425"/>
            </a:xfrm>
          </p:grpSpPr>
          <p:sp>
            <p:nvSpPr>
              <p:cNvPr id="33837" name="Google Shape;2473;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38" name="Google Shape;2474;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31" name="Google Shape;2475;p28"/>
            <p:cNvGrpSpPr/>
            <p:nvPr/>
          </p:nvGrpSpPr>
          <p:grpSpPr>
            <a:xfrm>
              <a:off x="3673901" y="4501454"/>
              <a:ext cx="314215" cy="332626"/>
              <a:chOff x="0" y="-47625"/>
              <a:chExt cx="812800" cy="860425"/>
            </a:xfrm>
          </p:grpSpPr>
          <p:sp>
            <p:nvSpPr>
              <p:cNvPr id="33835" name="Google Shape;2476;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36" name="Google Shape;2477;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3832" name="Google Shape;2478;p28"/>
            <p:cNvGrpSpPr/>
            <p:nvPr/>
          </p:nvGrpSpPr>
          <p:grpSpPr>
            <a:xfrm>
              <a:off x="4898535" y="4501454"/>
              <a:ext cx="314215" cy="332626"/>
              <a:chOff x="0" y="-47625"/>
              <a:chExt cx="812800" cy="860425"/>
            </a:xfrm>
          </p:grpSpPr>
          <p:sp>
            <p:nvSpPr>
              <p:cNvPr id="33833" name="Google Shape;2479;p2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33834" name="Google Shape;2480;p2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Google Shape;1874;p26"/>
          <p:cNvPicPr preferRelativeResize="0">
            <a:picLocks noChangeAspect="1"/>
          </p:cNvPicPr>
          <p:nvPr/>
        </p:nvPicPr>
        <p:blipFill>
          <a:blip r:embed="rId1"/>
          <a:srcRect l="-14442" t="35001" r="-14442" b="16666"/>
          <a:stretch>
            <a:fillRect/>
          </a:stretch>
        </p:blipFill>
        <p:spPr>
          <a:xfrm>
            <a:off x="-2743200" y="0"/>
            <a:ext cx="23774400" cy="10287000"/>
          </a:xfrm>
          <a:prstGeom prst="rect">
            <a:avLst/>
          </a:prstGeom>
          <a:noFill/>
          <a:ln w="9525">
            <a:noFill/>
          </a:ln>
        </p:spPr>
      </p:pic>
      <p:grpSp>
        <p:nvGrpSpPr>
          <p:cNvPr id="1846" name="Google Shape;1846;p25"/>
          <p:cNvGrpSpPr/>
          <p:nvPr/>
        </p:nvGrpSpPr>
        <p:grpSpPr>
          <a:xfrm>
            <a:off x="2536825" y="238125"/>
            <a:ext cx="10972165" cy="3844925"/>
            <a:chOff x="0" y="-47625"/>
            <a:chExt cx="3386400" cy="860425"/>
          </a:xfrm>
        </p:grpSpPr>
        <p:sp>
          <p:nvSpPr>
            <p:cNvPr id="35846" name="Google Shape;1847;p25"/>
            <p:cNvSpPr/>
            <p:nvPr/>
          </p:nvSpPr>
          <p:spPr>
            <a:xfrm>
              <a:off x="0" y="0"/>
              <a:ext cx="3386400" cy="397299"/>
            </a:xfrm>
            <a:custGeom>
              <a:avLst/>
              <a:gdLst/>
              <a:ahLst/>
              <a:cxnLst/>
              <a:pathLst>
                <a:path w="3386400" h="397299">
                  <a:moveTo>
                    <a:pt x="0" y="0"/>
                  </a:moveTo>
                  <a:lnTo>
                    <a:pt x="3386400" y="0"/>
                  </a:lnTo>
                  <a:lnTo>
                    <a:pt x="3386400" y="397299"/>
                  </a:lnTo>
                  <a:lnTo>
                    <a:pt x="0" y="397299"/>
                  </a:lnTo>
                  <a:lnTo>
                    <a:pt x="0" y="0"/>
                  </a:lnTo>
                  <a:close/>
                </a:path>
              </a:pathLst>
            </a:custGeom>
            <a:solidFill>
              <a:srgbClr val="000000">
                <a:alpha val="0"/>
              </a:srgbClr>
            </a:solidFill>
            <a:ln w="38100" cap="flat" cmpd="sng">
              <a:solidFill>
                <a:srgbClr val="000000">
                  <a:alpha val="60391"/>
                </a:srgbClr>
              </a:solidFill>
              <a:prstDash val="solid"/>
              <a:round/>
              <a:headEnd type="none" w="sm" len="sm"/>
              <a:tailEnd type="none" w="sm" len="sm"/>
            </a:ln>
          </p:spPr>
          <p:txBody>
            <a:bodyPr/>
            <a:p>
              <a:endParaRPr lang="en-US"/>
            </a:p>
          </p:txBody>
        </p:sp>
        <p:sp>
          <p:nvSpPr>
            <p:cNvPr id="35847" name="Google Shape;1848;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35844" name="Google Shape;1849;p25"/>
          <p:cNvSpPr txBox="1"/>
          <p:nvPr/>
        </p:nvSpPr>
        <p:spPr>
          <a:xfrm>
            <a:off x="2781300" y="344805"/>
            <a:ext cx="10824210" cy="1993900"/>
          </a:xfrm>
          <a:prstGeom prst="rect">
            <a:avLst/>
          </a:prstGeom>
          <a:noFill/>
          <a:ln w="9525">
            <a:noFill/>
          </a:ln>
        </p:spPr>
        <p:txBody>
          <a:bodyPr wrap="square" lIns="0" tIns="0" rIns="0" bIns="0">
            <a:spAutoFit/>
          </a:bodyPr>
          <a:p>
            <a:pPr eaLnBrk="1" hangingPunct="1">
              <a:lnSpc>
                <a:spcPct val="120000"/>
              </a:lnSpc>
              <a:buNone/>
            </a:pPr>
            <a:r>
              <a:rPr lang="en-IN" altLang="en-US" sz="5400">
                <a:cs typeface="Arial" panose="020B0604020202020204" pitchFamily="34" charset="0"/>
                <a:sym typeface="Forum" panose="02000000000000000000" charset="0"/>
              </a:rPr>
              <a:t>Improving model performance with VGG</a:t>
            </a:r>
            <a:r>
              <a:rPr lang="en-US" altLang="en-IN" sz="5400">
                <a:cs typeface="Arial" panose="020B0604020202020204" pitchFamily="34" charset="0"/>
                <a:sym typeface="Forum" panose="02000000000000000000" charset="0"/>
              </a:rPr>
              <a:t>19</a:t>
            </a:r>
            <a:r>
              <a:rPr lang="en-IN" altLang="en-US" sz="5400">
                <a:cs typeface="Arial" panose="020B0604020202020204" pitchFamily="34" charset="0"/>
                <a:sym typeface="Forum" panose="02000000000000000000" charset="0"/>
              </a:rPr>
              <a:t> pretrained model :</a:t>
            </a:r>
            <a:endParaRPr lang="en-IN" altLang="en-US" sz="5400">
              <a:ea typeface="Forum" panose="02000000000000000000" charset="0"/>
              <a:cs typeface="Arial" panose="020B0604020202020204" pitchFamily="34" charset="0"/>
              <a:sym typeface="Forum" panose="02000000000000000000" charset="0"/>
            </a:endParaRPr>
          </a:p>
        </p:txBody>
      </p:sp>
      <p:sp>
        <p:nvSpPr>
          <p:cNvPr id="35845" name="Text Box 1"/>
          <p:cNvSpPr txBox="1"/>
          <p:nvPr/>
        </p:nvSpPr>
        <p:spPr>
          <a:xfrm>
            <a:off x="306388" y="2865438"/>
            <a:ext cx="17887950" cy="7180262"/>
          </a:xfrm>
          <a:prstGeom prst="rect">
            <a:avLst/>
          </a:prstGeom>
          <a:noFill/>
          <a:ln w="9525" cap="flat" cmpd="sng">
            <a:solidFill>
              <a:schemeClr val="tx1"/>
            </a:solidFill>
            <a:prstDash val="solid"/>
            <a:miter/>
            <a:headEnd type="none" w="med" len="med"/>
            <a:tailEnd type="none" w="med" len="med"/>
          </a:ln>
        </p:spPr>
        <p:txBody>
          <a:bodyPr>
            <a:spAutoFit/>
          </a:bodyPr>
          <a:p>
            <a:pPr eaLnBrk="1" hangingPunct="1">
              <a:lnSpc>
                <a:spcPct val="90000"/>
              </a:lnSpc>
              <a:buNone/>
            </a:pPr>
            <a:r>
              <a:rPr lang="en-US" altLang="x-none" sz="3200" b="1">
                <a:latin typeface="Arial" panose="020B0604020202020204" pitchFamily="34" charset="0"/>
              </a:rPr>
              <a:t>VGG19 is a convolutional neural network architecture</a:t>
            </a:r>
            <a:r>
              <a:rPr lang="en-US" altLang="x-none" sz="3200">
                <a:latin typeface="Arial" panose="020B0604020202020204" pitchFamily="34" charset="0"/>
              </a:rPr>
              <a:t> that was developed by the Visual Geometry Group (VGG) at the University of Oxford. It was created as </a:t>
            </a:r>
            <a:r>
              <a:rPr lang="en-US" altLang="x-none" sz="3200" b="1">
                <a:latin typeface="Arial" panose="020B0604020202020204" pitchFamily="34" charset="0"/>
              </a:rPr>
              <a:t>part of the ImageNet Large Scale Visual Recognition Challenge (ILSVRC) in 2014</a:t>
            </a:r>
            <a:r>
              <a:rPr lang="en-US" altLang="x-none" sz="3200">
                <a:latin typeface="Arial" panose="020B0604020202020204" pitchFamily="34" charset="0"/>
              </a:rPr>
              <a:t>, and has achieved state-of-the-art results in image classification tasks.</a:t>
            </a:r>
            <a:endParaRPr lang="en-US" altLang="x-none" sz="3200">
              <a:latin typeface="Arial" panose="020B0604020202020204" pitchFamily="34" charset="0"/>
            </a:endParaRPr>
          </a:p>
          <a:p>
            <a:pPr eaLnBrk="1" hangingPunct="1">
              <a:lnSpc>
                <a:spcPct val="90000"/>
              </a:lnSpc>
              <a:buNone/>
            </a:pPr>
            <a:endParaRPr lang="en-US" altLang="x-none" sz="3200">
              <a:latin typeface="Arial" panose="020B0604020202020204" pitchFamily="34" charset="0"/>
            </a:endParaRPr>
          </a:p>
          <a:p>
            <a:pPr eaLnBrk="1" hangingPunct="1">
              <a:lnSpc>
                <a:spcPct val="90000"/>
              </a:lnSpc>
              <a:buNone/>
            </a:pPr>
            <a:r>
              <a:rPr lang="en-US" altLang="x-none" sz="3200">
                <a:latin typeface="Arial" panose="020B0604020202020204" pitchFamily="34" charset="0"/>
              </a:rPr>
              <a:t>The network </a:t>
            </a:r>
            <a:r>
              <a:rPr lang="en-US" altLang="x-none" sz="3200" b="1">
                <a:latin typeface="Arial" panose="020B0604020202020204" pitchFamily="34" charset="0"/>
              </a:rPr>
              <a:t>consists of 19 layers</a:t>
            </a:r>
            <a:r>
              <a:rPr lang="en-US" altLang="x-none" sz="3200">
                <a:latin typeface="Arial" panose="020B0604020202020204" pitchFamily="34" charset="0"/>
              </a:rPr>
              <a:t>, including </a:t>
            </a:r>
            <a:r>
              <a:rPr lang="en-US" altLang="x-none" sz="3200" b="1">
                <a:latin typeface="Arial" panose="020B0604020202020204" pitchFamily="34" charset="0"/>
              </a:rPr>
              <a:t>16 convolutional layers and 3 fully connected layers</a:t>
            </a:r>
            <a:r>
              <a:rPr lang="en-US" altLang="x-none" sz="3200">
                <a:latin typeface="Arial" panose="020B0604020202020204" pitchFamily="34" charset="0"/>
              </a:rPr>
              <a:t>. Each convolutional layer is followed by a rectified linear unit (ReLU) activation function, and each pooling layer uses max pooling. The network also uses dropout regularization to prevent overfitting.</a:t>
            </a:r>
            <a:endParaRPr lang="en-US" altLang="x-none" sz="3200">
              <a:latin typeface="Arial" panose="020B0604020202020204" pitchFamily="34" charset="0"/>
            </a:endParaRPr>
          </a:p>
          <a:p>
            <a:pPr eaLnBrk="1" hangingPunct="1">
              <a:lnSpc>
                <a:spcPct val="90000"/>
              </a:lnSpc>
              <a:buNone/>
            </a:pPr>
            <a:endParaRPr lang="en-US" altLang="x-none" sz="3200">
              <a:latin typeface="Arial" panose="020B0604020202020204" pitchFamily="34" charset="0"/>
            </a:endParaRPr>
          </a:p>
          <a:p>
            <a:pPr eaLnBrk="1" hangingPunct="1">
              <a:lnSpc>
                <a:spcPct val="90000"/>
              </a:lnSpc>
              <a:buNone/>
            </a:pPr>
            <a:r>
              <a:rPr lang="en-US" altLang="x-none" sz="3200">
                <a:latin typeface="Arial" panose="020B0604020202020204" pitchFamily="34" charset="0"/>
              </a:rPr>
              <a:t>VGG19 is </a:t>
            </a:r>
            <a:r>
              <a:rPr lang="en-US" altLang="x-none" sz="3200" b="1">
                <a:latin typeface="Arial" panose="020B0604020202020204" pitchFamily="34" charset="0"/>
              </a:rPr>
              <a:t>trained on the ImageNet dataset</a:t>
            </a:r>
            <a:r>
              <a:rPr lang="en-US" altLang="x-none" sz="3200">
                <a:latin typeface="Arial" panose="020B0604020202020204" pitchFamily="34" charset="0"/>
              </a:rPr>
              <a:t>, which </a:t>
            </a:r>
            <a:r>
              <a:rPr lang="en-US" altLang="x-none" sz="3200" b="1">
                <a:latin typeface="Arial" panose="020B0604020202020204" pitchFamily="34" charset="0"/>
              </a:rPr>
              <a:t>consists of over 1 million images across 1000 different classes</a:t>
            </a:r>
            <a:r>
              <a:rPr lang="en-US" altLang="x-none" sz="3200">
                <a:latin typeface="Arial" panose="020B0604020202020204" pitchFamily="34" charset="0"/>
              </a:rPr>
              <a:t>. The network is able to classify images with high accuracy, and is often used as a benchmark for other image classification tasks.</a:t>
            </a:r>
            <a:endParaRPr lang="en-US" altLang="x-none" sz="3200">
              <a:latin typeface="Arial" panose="020B0604020202020204" pitchFamily="34" charset="0"/>
            </a:endParaRPr>
          </a:p>
          <a:p>
            <a:pPr eaLnBrk="1" hangingPunct="1">
              <a:lnSpc>
                <a:spcPct val="90000"/>
              </a:lnSpc>
              <a:buNone/>
            </a:pPr>
            <a:endParaRPr lang="en-US" altLang="x-none" sz="3200">
              <a:latin typeface="Arial" panose="020B0604020202020204" pitchFamily="34" charset="0"/>
            </a:endParaRPr>
          </a:p>
          <a:p>
            <a:pPr eaLnBrk="1" hangingPunct="1">
              <a:lnSpc>
                <a:spcPct val="90000"/>
              </a:lnSpc>
              <a:buNone/>
            </a:pPr>
            <a:r>
              <a:rPr lang="en-US" altLang="x-none" sz="3200">
                <a:latin typeface="Arial" panose="020B0604020202020204" pitchFamily="34" charset="0"/>
              </a:rPr>
              <a:t>One of the key features of VGG19 is its deep architecture, which allows it to learn complex features from images. </a:t>
            </a:r>
            <a:endParaRPr lang="en-US" altLang="x-none" sz="3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90" name="Google Shape;1824;p25"/>
          <p:cNvPicPr preferRelativeResize="0">
            <a:picLocks noChangeAspect="1"/>
          </p:cNvPicPr>
          <p:nvPr/>
        </p:nvPicPr>
        <p:blipFill>
          <a:blip r:embed="rId1"/>
          <a:srcRect l="-14442" t="35001" r="-14442" b="16666"/>
          <a:stretch>
            <a:fillRect/>
          </a:stretch>
        </p:blipFill>
        <p:spPr>
          <a:xfrm>
            <a:off x="-2682875" y="-30162"/>
            <a:ext cx="23622000" cy="10287000"/>
          </a:xfrm>
          <a:prstGeom prst="rect">
            <a:avLst/>
          </a:prstGeom>
          <a:noFill/>
          <a:ln w="9525">
            <a:noFill/>
          </a:ln>
        </p:spPr>
      </p:pic>
      <p:grpSp>
        <p:nvGrpSpPr>
          <p:cNvPr id="37891" name="Google Shape;1825;p25"/>
          <p:cNvGrpSpPr/>
          <p:nvPr/>
        </p:nvGrpSpPr>
        <p:grpSpPr>
          <a:xfrm>
            <a:off x="188913" y="3546475"/>
            <a:ext cx="6326187" cy="2589213"/>
            <a:chOff x="0" y="-47625"/>
            <a:chExt cx="812800" cy="860425"/>
          </a:xfrm>
        </p:grpSpPr>
        <p:sp>
          <p:nvSpPr>
            <p:cNvPr id="37929" name="Google Shape;1826;p25"/>
            <p:cNvSpPr/>
            <p:nvPr/>
          </p:nvSpPr>
          <p:spPr>
            <a:xfrm>
              <a:off x="0" y="0"/>
              <a:ext cx="782742" cy="781464"/>
            </a:xfrm>
            <a:custGeom>
              <a:avLst/>
              <a:gdLst/>
              <a:ahLst/>
              <a:cxnLst/>
              <a:pathLst>
                <a:path w="782742" h="781464">
                  <a:moveTo>
                    <a:pt x="0" y="0"/>
                  </a:moveTo>
                  <a:lnTo>
                    <a:pt x="782742" y="0"/>
                  </a:lnTo>
                  <a:lnTo>
                    <a:pt x="782742" y="781464"/>
                  </a:lnTo>
                  <a:lnTo>
                    <a:pt x="0" y="781464"/>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37930" name="Google Shape;1827;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7892" name="Google Shape;1828;p25"/>
          <p:cNvGrpSpPr/>
          <p:nvPr/>
        </p:nvGrpSpPr>
        <p:grpSpPr>
          <a:xfrm>
            <a:off x="8031163" y="3040063"/>
            <a:ext cx="3451225" cy="3654425"/>
            <a:chOff x="0" y="-47625"/>
            <a:chExt cx="812800" cy="860425"/>
          </a:xfrm>
        </p:grpSpPr>
        <p:sp>
          <p:nvSpPr>
            <p:cNvPr id="37927" name="Google Shape;1829;p25"/>
            <p:cNvSpPr/>
            <p:nvPr/>
          </p:nvSpPr>
          <p:spPr>
            <a:xfrm>
              <a:off x="0" y="0"/>
              <a:ext cx="782742" cy="781464"/>
            </a:xfrm>
            <a:custGeom>
              <a:avLst/>
              <a:gdLst/>
              <a:ahLst/>
              <a:cxnLst/>
              <a:pathLst>
                <a:path w="782742" h="781464">
                  <a:moveTo>
                    <a:pt x="0" y="0"/>
                  </a:moveTo>
                  <a:lnTo>
                    <a:pt x="782742" y="0"/>
                  </a:lnTo>
                  <a:lnTo>
                    <a:pt x="782742" y="781464"/>
                  </a:lnTo>
                  <a:lnTo>
                    <a:pt x="0" y="781464"/>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37928" name="Google Shape;1830;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7893" name="Google Shape;1831;p25"/>
          <p:cNvGrpSpPr/>
          <p:nvPr/>
        </p:nvGrpSpPr>
        <p:grpSpPr>
          <a:xfrm>
            <a:off x="13554075" y="3003550"/>
            <a:ext cx="3452813" cy="3652838"/>
            <a:chOff x="0" y="-47625"/>
            <a:chExt cx="812800" cy="860425"/>
          </a:xfrm>
        </p:grpSpPr>
        <p:sp>
          <p:nvSpPr>
            <p:cNvPr id="37925" name="Google Shape;1832;p25"/>
            <p:cNvSpPr/>
            <p:nvPr/>
          </p:nvSpPr>
          <p:spPr>
            <a:xfrm>
              <a:off x="0" y="0"/>
              <a:ext cx="782742" cy="781464"/>
            </a:xfrm>
            <a:custGeom>
              <a:avLst/>
              <a:gdLst/>
              <a:ahLst/>
              <a:cxnLst/>
              <a:pathLst>
                <a:path w="782742" h="781464">
                  <a:moveTo>
                    <a:pt x="0" y="0"/>
                  </a:moveTo>
                  <a:lnTo>
                    <a:pt x="782742" y="0"/>
                  </a:lnTo>
                  <a:lnTo>
                    <a:pt x="782742" y="781464"/>
                  </a:lnTo>
                  <a:lnTo>
                    <a:pt x="0" y="781464"/>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37926" name="Google Shape;1833;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37894" name="Google Shape;1838;p25"/>
          <p:cNvSpPr txBox="1"/>
          <p:nvPr/>
        </p:nvSpPr>
        <p:spPr>
          <a:xfrm>
            <a:off x="857250" y="7296150"/>
            <a:ext cx="4419600" cy="900113"/>
          </a:xfrm>
          <a:prstGeom prst="rect">
            <a:avLst/>
          </a:prstGeom>
          <a:noFill/>
          <a:ln w="9525">
            <a:noFill/>
          </a:ln>
        </p:spPr>
        <p:txBody>
          <a:bodyPr lIns="0" tIns="0" rIns="0" bIns="0">
            <a:spAutoFit/>
          </a:bodyPr>
          <a:p>
            <a:pPr algn="ctr" eaLnBrk="1" hangingPunct="1">
              <a:lnSpc>
                <a:spcPct val="130000"/>
              </a:lnSpc>
              <a:buNone/>
            </a:pPr>
            <a:r>
              <a:rPr lang="en-IN" altLang="en-US" sz="4500">
                <a:latin typeface="Sarabun" panose="00000500000000000000" charset="-34"/>
                <a:ea typeface="Sarabun" panose="00000500000000000000" charset="-34"/>
                <a:sym typeface="Sarabun" panose="00000500000000000000" charset="-34"/>
              </a:rPr>
              <a:t>Evaluation Matrix</a:t>
            </a:r>
            <a:endParaRPr lang="en-IN" altLang="en-US" sz="4500">
              <a:latin typeface="Sarabun" panose="00000500000000000000" charset="-34"/>
              <a:ea typeface="Sarabun" panose="00000500000000000000" charset="-34"/>
              <a:sym typeface="Sarabun" panose="00000500000000000000" charset="-34"/>
            </a:endParaRPr>
          </a:p>
        </p:txBody>
      </p:sp>
      <p:sp>
        <p:nvSpPr>
          <p:cNvPr id="37895" name="Google Shape;1841;p25"/>
          <p:cNvSpPr txBox="1"/>
          <p:nvPr/>
        </p:nvSpPr>
        <p:spPr>
          <a:xfrm>
            <a:off x="7275513" y="7326313"/>
            <a:ext cx="4833937" cy="900112"/>
          </a:xfrm>
          <a:prstGeom prst="rect">
            <a:avLst/>
          </a:prstGeom>
          <a:noFill/>
          <a:ln w="9525">
            <a:noFill/>
          </a:ln>
        </p:spPr>
        <p:txBody>
          <a:bodyPr lIns="0" tIns="0" rIns="0" bIns="0">
            <a:spAutoFit/>
          </a:bodyPr>
          <a:p>
            <a:pPr algn="ctr" eaLnBrk="1" hangingPunct="1">
              <a:lnSpc>
                <a:spcPct val="130000"/>
              </a:lnSpc>
              <a:buNone/>
            </a:pPr>
            <a:r>
              <a:rPr lang="en-IN" altLang="en-US" sz="4500">
                <a:latin typeface="Sarabun" panose="00000500000000000000" charset="-34"/>
                <a:ea typeface="Sarabun" panose="00000500000000000000" charset="-34"/>
                <a:sym typeface="Sarabun" panose="00000500000000000000" charset="-34"/>
              </a:rPr>
              <a:t>Confusion Matrix</a:t>
            </a:r>
            <a:endParaRPr lang="en-IN" altLang="en-US" sz="4500">
              <a:latin typeface="Sarabun" panose="00000500000000000000" charset="-34"/>
              <a:ea typeface="Sarabun" panose="00000500000000000000" charset="-34"/>
              <a:sym typeface="Sarabun" panose="00000500000000000000" charset="-34"/>
            </a:endParaRPr>
          </a:p>
        </p:txBody>
      </p:sp>
      <p:sp>
        <p:nvSpPr>
          <p:cNvPr id="37896" name="Google Shape;1844;p25"/>
          <p:cNvSpPr txBox="1"/>
          <p:nvPr/>
        </p:nvSpPr>
        <p:spPr>
          <a:xfrm>
            <a:off x="13617575" y="7289800"/>
            <a:ext cx="3324225" cy="900113"/>
          </a:xfrm>
          <a:prstGeom prst="rect">
            <a:avLst/>
          </a:prstGeom>
          <a:noFill/>
          <a:ln w="9525">
            <a:noFill/>
          </a:ln>
        </p:spPr>
        <p:txBody>
          <a:bodyPr lIns="0" tIns="0" rIns="0" bIns="0">
            <a:spAutoFit/>
          </a:bodyPr>
          <a:p>
            <a:pPr algn="ctr" eaLnBrk="1" hangingPunct="1">
              <a:lnSpc>
                <a:spcPct val="130000"/>
              </a:lnSpc>
              <a:buNone/>
            </a:pPr>
            <a:r>
              <a:rPr lang="en-IN" altLang="en-US" sz="4500">
                <a:latin typeface="Sarabun" panose="00000500000000000000" charset="-34"/>
                <a:ea typeface="Sarabun" panose="00000500000000000000" charset="-34"/>
                <a:sym typeface="Sarabun" panose="00000500000000000000" charset="-34"/>
              </a:rPr>
              <a:t>ROC Curve</a:t>
            </a:r>
            <a:endParaRPr lang="en-IN" altLang="en-US" sz="4500">
              <a:latin typeface="Sarabun" panose="00000500000000000000" charset="-34"/>
              <a:ea typeface="Sarabun" panose="00000500000000000000" charset="-34"/>
              <a:sym typeface="Sarabun" panose="00000500000000000000" charset="-34"/>
            </a:endParaRPr>
          </a:p>
        </p:txBody>
      </p:sp>
      <p:grpSp>
        <p:nvGrpSpPr>
          <p:cNvPr id="1846" name="Google Shape;1846;p25"/>
          <p:cNvGrpSpPr/>
          <p:nvPr/>
        </p:nvGrpSpPr>
        <p:grpSpPr>
          <a:xfrm>
            <a:off x="857250" y="588963"/>
            <a:ext cx="15854363" cy="3844925"/>
            <a:chOff x="0" y="-47625"/>
            <a:chExt cx="3386400" cy="860425"/>
          </a:xfrm>
        </p:grpSpPr>
        <p:sp>
          <p:nvSpPr>
            <p:cNvPr id="37923" name="Google Shape;1847;p25"/>
            <p:cNvSpPr/>
            <p:nvPr/>
          </p:nvSpPr>
          <p:spPr>
            <a:xfrm>
              <a:off x="0" y="0"/>
              <a:ext cx="3386400" cy="397299"/>
            </a:xfrm>
            <a:custGeom>
              <a:avLst/>
              <a:gdLst/>
              <a:ahLst/>
              <a:cxnLst/>
              <a:pathLst>
                <a:path w="3386400" h="397299">
                  <a:moveTo>
                    <a:pt x="0" y="0"/>
                  </a:moveTo>
                  <a:lnTo>
                    <a:pt x="3386400" y="0"/>
                  </a:lnTo>
                  <a:lnTo>
                    <a:pt x="3386400" y="397299"/>
                  </a:lnTo>
                  <a:lnTo>
                    <a:pt x="0" y="397299"/>
                  </a:lnTo>
                  <a:lnTo>
                    <a:pt x="0" y="0"/>
                  </a:lnTo>
                  <a:close/>
                </a:path>
              </a:pathLst>
            </a:custGeom>
            <a:solidFill>
              <a:srgbClr val="000000">
                <a:alpha val="0"/>
              </a:srgbClr>
            </a:solidFill>
            <a:ln w="38100" cap="flat" cmpd="sng">
              <a:solidFill>
                <a:srgbClr val="000000">
                  <a:alpha val="60391"/>
                </a:srgbClr>
              </a:solidFill>
              <a:prstDash val="solid"/>
              <a:round/>
              <a:headEnd type="none" w="sm" len="sm"/>
              <a:tailEnd type="none" w="sm" len="sm"/>
            </a:ln>
          </p:spPr>
          <p:txBody>
            <a:bodyPr/>
            <a:p>
              <a:endParaRPr lang="en-US"/>
            </a:p>
          </p:txBody>
        </p:sp>
        <p:sp>
          <p:nvSpPr>
            <p:cNvPr id="37924" name="Google Shape;1848;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37898" name="Google Shape;1849;p25"/>
          <p:cNvSpPr txBox="1"/>
          <p:nvPr/>
        </p:nvSpPr>
        <p:spPr>
          <a:xfrm>
            <a:off x="106363" y="993775"/>
            <a:ext cx="17343437" cy="1329055"/>
          </a:xfrm>
          <a:prstGeom prst="rect">
            <a:avLst/>
          </a:prstGeom>
          <a:noFill/>
          <a:ln w="9525">
            <a:noFill/>
          </a:ln>
        </p:spPr>
        <p:txBody>
          <a:bodyPr lIns="0" tIns="0" rIns="0" bIns="0">
            <a:spAutoFit/>
          </a:bodyPr>
          <a:p>
            <a:pPr algn="ctr" eaLnBrk="1" hangingPunct="1">
              <a:lnSpc>
                <a:spcPct val="120000"/>
              </a:lnSpc>
              <a:buNone/>
            </a:pPr>
            <a:r>
              <a:rPr lang="en-IN" altLang="en-US" sz="7200">
                <a:cs typeface="Arial" panose="020B0604020202020204" pitchFamily="34" charset="0"/>
                <a:sym typeface="Forum" panose="02000000000000000000" charset="0"/>
              </a:rPr>
              <a:t>Outputs achieved with VGG</a:t>
            </a:r>
            <a:r>
              <a:rPr lang="en-US" altLang="en-IN" sz="7200">
                <a:cs typeface="Arial" panose="020B0604020202020204" pitchFamily="34" charset="0"/>
                <a:sym typeface="Forum" panose="02000000000000000000" charset="0"/>
              </a:rPr>
              <a:t>19</a:t>
            </a:r>
            <a:r>
              <a:rPr lang="en-IN" altLang="en-US" sz="7200">
                <a:cs typeface="Arial" panose="020B0604020202020204" pitchFamily="34" charset="0"/>
                <a:sym typeface="Forum" panose="02000000000000000000" charset="0"/>
              </a:rPr>
              <a:t> model..</a:t>
            </a:r>
            <a:endParaRPr lang="en-IN" altLang="en-US" sz="7200">
              <a:ea typeface="Forum" panose="02000000000000000000" charset="0"/>
              <a:cs typeface="Arial" panose="020B0604020202020204" pitchFamily="34" charset="0"/>
              <a:sym typeface="Forum" panose="02000000000000000000" charset="0"/>
            </a:endParaRPr>
          </a:p>
        </p:txBody>
      </p:sp>
      <p:grpSp>
        <p:nvGrpSpPr>
          <p:cNvPr id="37899" name="Google Shape;1850;p25"/>
          <p:cNvGrpSpPr/>
          <p:nvPr/>
        </p:nvGrpSpPr>
        <p:grpSpPr>
          <a:xfrm rot="-5400000">
            <a:off x="6505575" y="4749800"/>
            <a:ext cx="973138" cy="196850"/>
            <a:chOff x="0" y="-14555"/>
            <a:chExt cx="1295772" cy="262966"/>
          </a:xfrm>
        </p:grpSpPr>
        <p:grpSp>
          <p:nvGrpSpPr>
            <p:cNvPr id="37914" name="Google Shape;1851;p25"/>
            <p:cNvGrpSpPr/>
            <p:nvPr/>
          </p:nvGrpSpPr>
          <p:grpSpPr>
            <a:xfrm>
              <a:off x="0" y="-14555"/>
              <a:ext cx="248411" cy="262966"/>
              <a:chOff x="0" y="-47625"/>
              <a:chExt cx="812800" cy="860425"/>
            </a:xfrm>
          </p:grpSpPr>
          <p:sp>
            <p:nvSpPr>
              <p:cNvPr id="37921" name="Google Shape;1852;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7922" name="Google Shape;1853;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7915" name="Google Shape;1854;p25"/>
            <p:cNvGrpSpPr/>
            <p:nvPr/>
          </p:nvGrpSpPr>
          <p:grpSpPr>
            <a:xfrm>
              <a:off x="523681" y="-14555"/>
              <a:ext cx="248411" cy="262966"/>
              <a:chOff x="0" y="-47625"/>
              <a:chExt cx="812800" cy="860425"/>
            </a:xfrm>
          </p:grpSpPr>
          <p:sp>
            <p:nvSpPr>
              <p:cNvPr id="37919" name="Google Shape;1855;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7920" name="Google Shape;1856;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7916" name="Google Shape;1857;p25"/>
            <p:cNvGrpSpPr/>
            <p:nvPr/>
          </p:nvGrpSpPr>
          <p:grpSpPr>
            <a:xfrm>
              <a:off x="1047361" y="-14555"/>
              <a:ext cx="248411" cy="262966"/>
              <a:chOff x="0" y="-47625"/>
              <a:chExt cx="812800" cy="860425"/>
            </a:xfrm>
          </p:grpSpPr>
          <p:sp>
            <p:nvSpPr>
              <p:cNvPr id="37917" name="Google Shape;1858;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7918" name="Google Shape;1859;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grpSp>
        <p:nvGrpSpPr>
          <p:cNvPr id="37900" name="Google Shape;1860;p25"/>
          <p:cNvGrpSpPr/>
          <p:nvPr/>
        </p:nvGrpSpPr>
        <p:grpSpPr>
          <a:xfrm rot="-5400000">
            <a:off x="11906250" y="4749800"/>
            <a:ext cx="971550" cy="196850"/>
            <a:chOff x="0" y="-14555"/>
            <a:chExt cx="1295772" cy="262966"/>
          </a:xfrm>
        </p:grpSpPr>
        <p:grpSp>
          <p:nvGrpSpPr>
            <p:cNvPr id="37905" name="Google Shape;1861;p25"/>
            <p:cNvGrpSpPr/>
            <p:nvPr/>
          </p:nvGrpSpPr>
          <p:grpSpPr>
            <a:xfrm>
              <a:off x="0" y="-14555"/>
              <a:ext cx="248411" cy="262966"/>
              <a:chOff x="0" y="-47625"/>
              <a:chExt cx="812800" cy="860425"/>
            </a:xfrm>
          </p:grpSpPr>
          <p:sp>
            <p:nvSpPr>
              <p:cNvPr id="37912" name="Google Shape;1862;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7913" name="Google Shape;1863;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7906" name="Google Shape;1864;p25"/>
            <p:cNvGrpSpPr/>
            <p:nvPr/>
          </p:nvGrpSpPr>
          <p:grpSpPr>
            <a:xfrm>
              <a:off x="523681" y="-14555"/>
              <a:ext cx="248411" cy="262966"/>
              <a:chOff x="0" y="-47625"/>
              <a:chExt cx="812800" cy="860425"/>
            </a:xfrm>
          </p:grpSpPr>
          <p:sp>
            <p:nvSpPr>
              <p:cNvPr id="37910" name="Google Shape;1865;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7911" name="Google Shape;1866;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7907" name="Google Shape;1867;p25"/>
            <p:cNvGrpSpPr/>
            <p:nvPr/>
          </p:nvGrpSpPr>
          <p:grpSpPr>
            <a:xfrm>
              <a:off x="1047361" y="-14555"/>
              <a:ext cx="248411" cy="262966"/>
              <a:chOff x="0" y="-47625"/>
              <a:chExt cx="812800" cy="860425"/>
            </a:xfrm>
          </p:grpSpPr>
          <p:sp>
            <p:nvSpPr>
              <p:cNvPr id="37908" name="Google Shape;1868;p2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37909" name="Google Shape;1869;p2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sp>
        <p:nvSpPr>
          <p:cNvPr id="37901" name="Text Box 3"/>
          <p:cNvSpPr txBox="1"/>
          <p:nvPr/>
        </p:nvSpPr>
        <p:spPr>
          <a:xfrm>
            <a:off x="4845050" y="8991600"/>
            <a:ext cx="8597900" cy="706438"/>
          </a:xfrm>
          <a:prstGeom prst="rect">
            <a:avLst/>
          </a:prstGeom>
          <a:noFill/>
          <a:ln w="9525" cap="flat" cmpd="sng">
            <a:solidFill>
              <a:schemeClr val="tx1"/>
            </a:solidFill>
            <a:prstDash val="solid"/>
            <a:miter/>
            <a:headEnd type="none" w="med" len="med"/>
            <a:tailEnd type="none" w="med" len="med"/>
          </a:ln>
        </p:spPr>
        <p:txBody>
          <a:bodyPr>
            <a:spAutoFit/>
          </a:bodyPr>
          <a:p>
            <a:pPr eaLnBrk="1" hangingPunct="1">
              <a:buNone/>
            </a:pPr>
            <a:r>
              <a:rPr lang="en-IN" altLang="en-US" sz="4000">
                <a:latin typeface="Arial" panose="020B0604020202020204" pitchFamily="34" charset="0"/>
              </a:rPr>
              <a:t>Accuracy Improved from 74 to 81 % </a:t>
            </a:r>
            <a:endParaRPr lang="en-IN" altLang="en-US" sz="4000">
              <a:latin typeface="Arial" panose="020B0604020202020204" pitchFamily="34" charset="0"/>
            </a:endParaRPr>
          </a:p>
        </p:txBody>
      </p:sp>
      <p:pic>
        <p:nvPicPr>
          <p:cNvPr id="37902" name="Picture 4" descr="evalution_parameter2"/>
          <p:cNvPicPr>
            <a:picLocks noChangeAspect="1"/>
          </p:cNvPicPr>
          <p:nvPr/>
        </p:nvPicPr>
        <p:blipFill>
          <a:blip r:embed="rId2"/>
          <a:stretch>
            <a:fillRect/>
          </a:stretch>
        </p:blipFill>
        <p:spPr>
          <a:xfrm>
            <a:off x="174625" y="3765550"/>
            <a:ext cx="6105525" cy="2198688"/>
          </a:xfrm>
          <a:prstGeom prst="rect">
            <a:avLst/>
          </a:prstGeom>
          <a:noFill/>
          <a:ln w="9525">
            <a:noFill/>
          </a:ln>
        </p:spPr>
      </p:pic>
      <p:pic>
        <p:nvPicPr>
          <p:cNvPr id="37903" name="Picture 5" descr="confusion_matrix2"/>
          <p:cNvPicPr>
            <a:picLocks noChangeAspect="1"/>
          </p:cNvPicPr>
          <p:nvPr/>
        </p:nvPicPr>
        <p:blipFill>
          <a:blip r:embed="rId3"/>
          <a:srcRect l="8333" t="2068" r="9444"/>
          <a:stretch>
            <a:fillRect/>
          </a:stretch>
        </p:blipFill>
        <p:spPr>
          <a:xfrm>
            <a:off x="7483475" y="3146425"/>
            <a:ext cx="4510088" cy="3609975"/>
          </a:xfrm>
          <a:prstGeom prst="rect">
            <a:avLst/>
          </a:prstGeom>
          <a:noFill/>
          <a:ln w="9525">
            <a:noFill/>
          </a:ln>
        </p:spPr>
      </p:pic>
      <p:pic>
        <p:nvPicPr>
          <p:cNvPr id="37904" name="Picture 6" descr="roc_curve2"/>
          <p:cNvPicPr>
            <a:picLocks noChangeAspect="1"/>
          </p:cNvPicPr>
          <p:nvPr/>
        </p:nvPicPr>
        <p:blipFill>
          <a:blip r:embed="rId4"/>
          <a:srcRect l="8144" r="7619"/>
          <a:stretch>
            <a:fillRect/>
          </a:stretch>
        </p:blipFill>
        <p:spPr>
          <a:xfrm>
            <a:off x="12961938" y="3127375"/>
            <a:ext cx="4886325" cy="35433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8" name="Google Shape;2485;p29"/>
          <p:cNvPicPr preferRelativeResize="0">
            <a:picLocks noChangeAspect="1"/>
          </p:cNvPicPr>
          <p:nvPr/>
        </p:nvPicPr>
        <p:blipFill>
          <a:blip r:embed="rId1"/>
          <a:srcRect l="-14230" t="35158" r="-14230" b="16666"/>
          <a:stretch>
            <a:fillRect/>
          </a:stretch>
        </p:blipFill>
        <p:spPr>
          <a:xfrm>
            <a:off x="-2667000" y="0"/>
            <a:ext cx="23622000" cy="10287000"/>
          </a:xfrm>
          <a:prstGeom prst="rect">
            <a:avLst/>
          </a:prstGeom>
          <a:noFill/>
          <a:ln w="9525">
            <a:noFill/>
          </a:ln>
        </p:spPr>
      </p:pic>
      <p:grpSp>
        <p:nvGrpSpPr>
          <p:cNvPr id="39939" name="Google Shape;2486;p29"/>
          <p:cNvGrpSpPr/>
          <p:nvPr/>
        </p:nvGrpSpPr>
        <p:grpSpPr>
          <a:xfrm>
            <a:off x="9144000" y="495300"/>
            <a:ext cx="9575800" cy="9296400"/>
            <a:chOff x="0" y="0"/>
            <a:chExt cx="12766909" cy="12393943"/>
          </a:xfrm>
        </p:grpSpPr>
        <p:pic>
          <p:nvPicPr>
            <p:cNvPr id="40134" name="Google Shape;2487;p29"/>
            <p:cNvPicPr preferRelativeResize="0">
              <a:picLocks noChangeAspect="1"/>
            </p:cNvPicPr>
            <p:nvPr/>
          </p:nvPicPr>
          <p:blipFill>
            <a:blip r:embed="rId2"/>
            <a:srcRect t="14194" b="26674"/>
            <a:stretch>
              <a:fillRect/>
            </a:stretch>
          </p:blipFill>
          <p:spPr>
            <a:xfrm>
              <a:off x="0" y="0"/>
              <a:ext cx="12766909" cy="4035682"/>
            </a:xfrm>
            <a:prstGeom prst="rect">
              <a:avLst/>
            </a:prstGeom>
            <a:noFill/>
            <a:ln w="9525">
              <a:noFill/>
            </a:ln>
          </p:spPr>
        </p:pic>
        <p:pic>
          <p:nvPicPr>
            <p:cNvPr id="40135" name="Google Shape;2488;p29"/>
            <p:cNvPicPr preferRelativeResize="0">
              <a:picLocks noChangeAspect="1"/>
            </p:cNvPicPr>
            <p:nvPr/>
          </p:nvPicPr>
          <p:blipFill>
            <a:blip r:embed="rId3"/>
            <a:srcRect t="18204" b="18204"/>
            <a:stretch>
              <a:fillRect/>
            </a:stretch>
          </p:blipFill>
          <p:spPr>
            <a:xfrm>
              <a:off x="0" y="4179131"/>
              <a:ext cx="12766909" cy="4035682"/>
            </a:xfrm>
            <a:prstGeom prst="rect">
              <a:avLst/>
            </a:prstGeom>
            <a:noFill/>
            <a:ln w="9525">
              <a:noFill/>
            </a:ln>
          </p:spPr>
        </p:pic>
        <p:pic>
          <p:nvPicPr>
            <p:cNvPr id="40136" name="Google Shape;2489;p29"/>
            <p:cNvPicPr preferRelativeResize="0">
              <a:picLocks noChangeAspect="1"/>
            </p:cNvPicPr>
            <p:nvPr/>
          </p:nvPicPr>
          <p:blipFill>
            <a:blip r:embed="rId4"/>
            <a:srcRect t="24265" b="24265"/>
            <a:stretch>
              <a:fillRect/>
            </a:stretch>
          </p:blipFill>
          <p:spPr>
            <a:xfrm>
              <a:off x="0" y="8358261"/>
              <a:ext cx="12766909" cy="4035682"/>
            </a:xfrm>
            <a:prstGeom prst="rect">
              <a:avLst/>
            </a:prstGeom>
            <a:noFill/>
            <a:ln w="9525">
              <a:noFill/>
            </a:ln>
          </p:spPr>
        </p:pic>
      </p:grpSp>
      <p:sp>
        <p:nvSpPr>
          <p:cNvPr id="39940" name="Google Shape;2490;p29"/>
          <p:cNvSpPr txBox="1"/>
          <p:nvPr/>
        </p:nvSpPr>
        <p:spPr>
          <a:xfrm>
            <a:off x="2090738" y="-176212"/>
            <a:ext cx="5334000" cy="1938337"/>
          </a:xfrm>
          <a:prstGeom prst="rect">
            <a:avLst/>
          </a:prstGeom>
          <a:noFill/>
          <a:ln w="9525">
            <a:noFill/>
          </a:ln>
        </p:spPr>
        <p:txBody>
          <a:bodyPr lIns="0" tIns="0" rIns="0" bIns="0">
            <a:spAutoFit/>
          </a:bodyPr>
          <a:p>
            <a:pPr eaLnBrk="1" hangingPunct="1">
              <a:lnSpc>
                <a:spcPct val="140000"/>
              </a:lnSpc>
              <a:buNone/>
            </a:pPr>
            <a:endParaRPr lang="en-IN" altLang="en-US" sz="45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4500">
                <a:latin typeface="Sarabun" panose="00000500000000000000" charset="-34"/>
                <a:ea typeface="Sarabun" panose="00000500000000000000" charset="-34"/>
                <a:sym typeface="Sarabun" panose="00000500000000000000" charset="-34"/>
              </a:rPr>
              <a:t>References :</a:t>
            </a:r>
            <a:endParaRPr lang="en-IN" altLang="en-US" sz="4500">
              <a:latin typeface="Sarabun" panose="00000500000000000000" charset="-34"/>
              <a:ea typeface="Sarabun" panose="00000500000000000000" charset="-34"/>
              <a:sym typeface="Sarabun" panose="00000500000000000000" charset="-34"/>
            </a:endParaRPr>
          </a:p>
        </p:txBody>
      </p:sp>
      <p:grpSp>
        <p:nvGrpSpPr>
          <p:cNvPr id="39941" name="Google Shape;2491;p29"/>
          <p:cNvGrpSpPr/>
          <p:nvPr/>
        </p:nvGrpSpPr>
        <p:grpSpPr>
          <a:xfrm>
            <a:off x="2146300" y="495300"/>
            <a:ext cx="239713" cy="254000"/>
            <a:chOff x="0" y="-47625"/>
            <a:chExt cx="812800" cy="860425"/>
          </a:xfrm>
        </p:grpSpPr>
        <p:sp>
          <p:nvSpPr>
            <p:cNvPr id="40132" name="Google Shape;2492;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40133" name="Google Shape;2493;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42" name="Google Shape;2494;p29"/>
          <p:cNvGrpSpPr/>
          <p:nvPr/>
        </p:nvGrpSpPr>
        <p:grpSpPr>
          <a:xfrm>
            <a:off x="2652713" y="495300"/>
            <a:ext cx="239712" cy="254000"/>
            <a:chOff x="0" y="-47625"/>
            <a:chExt cx="812800" cy="860425"/>
          </a:xfrm>
        </p:grpSpPr>
        <p:sp>
          <p:nvSpPr>
            <p:cNvPr id="40130" name="Google Shape;2495;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40131" name="Google Shape;2496;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43" name="Google Shape;2497;p29"/>
          <p:cNvGrpSpPr/>
          <p:nvPr/>
        </p:nvGrpSpPr>
        <p:grpSpPr>
          <a:xfrm>
            <a:off x="3157538" y="495300"/>
            <a:ext cx="239712" cy="254000"/>
            <a:chOff x="0" y="-47625"/>
            <a:chExt cx="812800" cy="860425"/>
          </a:xfrm>
        </p:grpSpPr>
        <p:sp>
          <p:nvSpPr>
            <p:cNvPr id="40128" name="Google Shape;2498;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40129" name="Google Shape;2499;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39944" name="Google Shape;2501;p29"/>
          <p:cNvSpPr/>
          <p:nvPr/>
        </p:nvSpPr>
        <p:spPr>
          <a:xfrm>
            <a:off x="323850" y="192088"/>
            <a:ext cx="8362950" cy="1722437"/>
          </a:xfrm>
          <a:custGeom>
            <a:avLst/>
            <a:gdLst/>
            <a:ahLst/>
            <a:cxnLst/>
            <a:pathLst>
              <a:path w="4043088" h="876961">
                <a:moveTo>
                  <a:pt x="0" y="0"/>
                </a:moveTo>
                <a:lnTo>
                  <a:pt x="4043088" y="0"/>
                </a:lnTo>
                <a:lnTo>
                  <a:pt x="4043088" y="876961"/>
                </a:lnTo>
                <a:lnTo>
                  <a:pt x="0" y="876961"/>
                </a:lnTo>
                <a:lnTo>
                  <a:pt x="0" y="0"/>
                </a:lnTo>
                <a:close/>
              </a:path>
            </a:pathLst>
          </a:custGeom>
          <a:solidFill>
            <a:srgbClr val="000000">
              <a:alpha val="0"/>
            </a:srgbClr>
          </a:solidFill>
          <a:ln w="38100" cap="flat" cmpd="sng">
            <a:solidFill>
              <a:srgbClr val="000000">
                <a:alpha val="60391"/>
              </a:srgbClr>
            </a:solidFill>
            <a:prstDash val="solid"/>
            <a:round/>
            <a:headEnd type="none" w="sm" len="sm"/>
            <a:tailEnd type="none" w="sm" len="sm"/>
          </a:ln>
        </p:spPr>
        <p:txBody>
          <a:bodyPr/>
          <a:p>
            <a:endParaRPr lang="en-US"/>
          </a:p>
        </p:txBody>
      </p:sp>
      <p:grpSp>
        <p:nvGrpSpPr>
          <p:cNvPr id="39945" name="Google Shape;2503;p29"/>
          <p:cNvGrpSpPr/>
          <p:nvPr/>
        </p:nvGrpSpPr>
        <p:grpSpPr>
          <a:xfrm>
            <a:off x="-1449387" y="-842962"/>
            <a:ext cx="2952750" cy="2747962"/>
            <a:chOff x="0" y="-13898"/>
            <a:chExt cx="3935086" cy="3663127"/>
          </a:xfrm>
        </p:grpSpPr>
        <p:grpSp>
          <p:nvGrpSpPr>
            <p:cNvPr id="40038" name="Google Shape;2504;p29"/>
            <p:cNvGrpSpPr/>
            <p:nvPr/>
          </p:nvGrpSpPr>
          <p:grpSpPr>
            <a:xfrm>
              <a:off x="0" y="-13898"/>
              <a:ext cx="237200" cy="251098"/>
              <a:chOff x="0" y="-47625"/>
              <a:chExt cx="812800" cy="860425"/>
            </a:xfrm>
          </p:grpSpPr>
          <p:sp>
            <p:nvSpPr>
              <p:cNvPr id="40126" name="Google Shape;2505;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27" name="Google Shape;2506;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39" name="Google Shape;2507;p29"/>
            <p:cNvGrpSpPr/>
            <p:nvPr/>
          </p:nvGrpSpPr>
          <p:grpSpPr>
            <a:xfrm>
              <a:off x="0" y="670333"/>
              <a:ext cx="237200" cy="251098"/>
              <a:chOff x="0" y="-47625"/>
              <a:chExt cx="812800" cy="860425"/>
            </a:xfrm>
          </p:grpSpPr>
          <p:sp>
            <p:nvSpPr>
              <p:cNvPr id="40124" name="Google Shape;2508;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25" name="Google Shape;2509;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40" name="Google Shape;2510;p29"/>
            <p:cNvGrpSpPr/>
            <p:nvPr/>
          </p:nvGrpSpPr>
          <p:grpSpPr>
            <a:xfrm>
              <a:off x="924471" y="-13898"/>
              <a:ext cx="237200" cy="251098"/>
              <a:chOff x="0" y="-47625"/>
              <a:chExt cx="812800" cy="860425"/>
            </a:xfrm>
          </p:grpSpPr>
          <p:sp>
            <p:nvSpPr>
              <p:cNvPr id="40122" name="Google Shape;2511;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23" name="Google Shape;2512;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41" name="Google Shape;2513;p29"/>
            <p:cNvGrpSpPr/>
            <p:nvPr/>
          </p:nvGrpSpPr>
          <p:grpSpPr>
            <a:xfrm>
              <a:off x="924471" y="670333"/>
              <a:ext cx="237200" cy="251098"/>
              <a:chOff x="0" y="-47625"/>
              <a:chExt cx="812800" cy="860425"/>
            </a:xfrm>
          </p:grpSpPr>
          <p:sp>
            <p:nvSpPr>
              <p:cNvPr id="40120" name="Google Shape;2514;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21" name="Google Shape;2515;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42" name="Google Shape;2516;p29"/>
            <p:cNvGrpSpPr/>
            <p:nvPr/>
          </p:nvGrpSpPr>
          <p:grpSpPr>
            <a:xfrm>
              <a:off x="1848943" y="-13898"/>
              <a:ext cx="237200" cy="251098"/>
              <a:chOff x="0" y="-47625"/>
              <a:chExt cx="812800" cy="860425"/>
            </a:xfrm>
          </p:grpSpPr>
          <p:sp>
            <p:nvSpPr>
              <p:cNvPr id="40118" name="Google Shape;2517;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19" name="Google Shape;2518;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43" name="Google Shape;2519;p29"/>
            <p:cNvGrpSpPr/>
            <p:nvPr/>
          </p:nvGrpSpPr>
          <p:grpSpPr>
            <a:xfrm>
              <a:off x="1848943" y="670333"/>
              <a:ext cx="237200" cy="251098"/>
              <a:chOff x="0" y="-47625"/>
              <a:chExt cx="812800" cy="860425"/>
            </a:xfrm>
          </p:grpSpPr>
          <p:sp>
            <p:nvSpPr>
              <p:cNvPr id="40116" name="Google Shape;2520;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17" name="Google Shape;2521;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44" name="Google Shape;2522;p29"/>
            <p:cNvGrpSpPr/>
            <p:nvPr/>
          </p:nvGrpSpPr>
          <p:grpSpPr>
            <a:xfrm>
              <a:off x="2773414" y="-13898"/>
              <a:ext cx="237200" cy="251098"/>
              <a:chOff x="0" y="-47625"/>
              <a:chExt cx="812800" cy="860425"/>
            </a:xfrm>
          </p:grpSpPr>
          <p:sp>
            <p:nvSpPr>
              <p:cNvPr id="40114" name="Google Shape;2523;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15" name="Google Shape;2524;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45" name="Google Shape;2525;p29"/>
            <p:cNvGrpSpPr/>
            <p:nvPr/>
          </p:nvGrpSpPr>
          <p:grpSpPr>
            <a:xfrm>
              <a:off x="2773414" y="670333"/>
              <a:ext cx="237200" cy="251098"/>
              <a:chOff x="0" y="-47625"/>
              <a:chExt cx="812800" cy="860425"/>
            </a:xfrm>
          </p:grpSpPr>
          <p:sp>
            <p:nvSpPr>
              <p:cNvPr id="40112" name="Google Shape;2526;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13" name="Google Shape;2527;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46" name="Google Shape;2528;p29"/>
            <p:cNvGrpSpPr/>
            <p:nvPr/>
          </p:nvGrpSpPr>
          <p:grpSpPr>
            <a:xfrm>
              <a:off x="3697886" y="-13898"/>
              <a:ext cx="237200" cy="251098"/>
              <a:chOff x="0" y="-47625"/>
              <a:chExt cx="812800" cy="860425"/>
            </a:xfrm>
          </p:grpSpPr>
          <p:sp>
            <p:nvSpPr>
              <p:cNvPr id="40110" name="Google Shape;2529;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11" name="Google Shape;2530;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47" name="Google Shape;2531;p29"/>
            <p:cNvGrpSpPr/>
            <p:nvPr/>
          </p:nvGrpSpPr>
          <p:grpSpPr>
            <a:xfrm>
              <a:off x="3697886" y="670333"/>
              <a:ext cx="237200" cy="251098"/>
              <a:chOff x="0" y="-47625"/>
              <a:chExt cx="812800" cy="860425"/>
            </a:xfrm>
          </p:grpSpPr>
          <p:sp>
            <p:nvSpPr>
              <p:cNvPr id="40108" name="Google Shape;2532;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09" name="Google Shape;2533;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48" name="Google Shape;2534;p29"/>
            <p:cNvGrpSpPr/>
            <p:nvPr/>
          </p:nvGrpSpPr>
          <p:grpSpPr>
            <a:xfrm>
              <a:off x="0" y="1352282"/>
              <a:ext cx="237200" cy="251098"/>
              <a:chOff x="0" y="-47625"/>
              <a:chExt cx="812800" cy="860425"/>
            </a:xfrm>
          </p:grpSpPr>
          <p:sp>
            <p:nvSpPr>
              <p:cNvPr id="40106" name="Google Shape;2535;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07" name="Google Shape;2536;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49" name="Google Shape;2537;p29"/>
            <p:cNvGrpSpPr/>
            <p:nvPr/>
          </p:nvGrpSpPr>
          <p:grpSpPr>
            <a:xfrm>
              <a:off x="924471" y="1352282"/>
              <a:ext cx="237200" cy="251098"/>
              <a:chOff x="0" y="-47625"/>
              <a:chExt cx="812800" cy="860425"/>
            </a:xfrm>
          </p:grpSpPr>
          <p:sp>
            <p:nvSpPr>
              <p:cNvPr id="40104" name="Google Shape;2538;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05" name="Google Shape;2539;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50" name="Google Shape;2540;p29"/>
            <p:cNvGrpSpPr/>
            <p:nvPr/>
          </p:nvGrpSpPr>
          <p:grpSpPr>
            <a:xfrm>
              <a:off x="1848943" y="1352282"/>
              <a:ext cx="237200" cy="251098"/>
              <a:chOff x="0" y="-47625"/>
              <a:chExt cx="812800" cy="860425"/>
            </a:xfrm>
          </p:grpSpPr>
          <p:sp>
            <p:nvSpPr>
              <p:cNvPr id="40102" name="Google Shape;2541;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03" name="Google Shape;2542;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51" name="Google Shape;2543;p29"/>
            <p:cNvGrpSpPr/>
            <p:nvPr/>
          </p:nvGrpSpPr>
          <p:grpSpPr>
            <a:xfrm>
              <a:off x="2773414" y="1352282"/>
              <a:ext cx="237200" cy="251098"/>
              <a:chOff x="0" y="-47625"/>
              <a:chExt cx="812800" cy="860425"/>
            </a:xfrm>
          </p:grpSpPr>
          <p:sp>
            <p:nvSpPr>
              <p:cNvPr id="40100" name="Google Shape;2544;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101" name="Google Shape;2545;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52" name="Google Shape;2546;p29"/>
            <p:cNvGrpSpPr/>
            <p:nvPr/>
          </p:nvGrpSpPr>
          <p:grpSpPr>
            <a:xfrm>
              <a:off x="3697886" y="1352282"/>
              <a:ext cx="237200" cy="251098"/>
              <a:chOff x="0" y="-47625"/>
              <a:chExt cx="812800" cy="860425"/>
            </a:xfrm>
          </p:grpSpPr>
          <p:sp>
            <p:nvSpPr>
              <p:cNvPr id="40098" name="Google Shape;2547;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99" name="Google Shape;2548;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53" name="Google Shape;2549;p29"/>
            <p:cNvGrpSpPr/>
            <p:nvPr/>
          </p:nvGrpSpPr>
          <p:grpSpPr>
            <a:xfrm>
              <a:off x="0" y="2034232"/>
              <a:ext cx="237200" cy="251098"/>
              <a:chOff x="0" y="-47625"/>
              <a:chExt cx="812800" cy="860425"/>
            </a:xfrm>
          </p:grpSpPr>
          <p:sp>
            <p:nvSpPr>
              <p:cNvPr id="40096" name="Google Shape;2550;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97" name="Google Shape;2551;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54" name="Google Shape;2552;p29"/>
            <p:cNvGrpSpPr/>
            <p:nvPr/>
          </p:nvGrpSpPr>
          <p:grpSpPr>
            <a:xfrm>
              <a:off x="924471" y="2034232"/>
              <a:ext cx="237200" cy="251098"/>
              <a:chOff x="0" y="-47625"/>
              <a:chExt cx="812800" cy="860425"/>
            </a:xfrm>
          </p:grpSpPr>
          <p:sp>
            <p:nvSpPr>
              <p:cNvPr id="40094" name="Google Shape;2553;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95" name="Google Shape;2554;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55" name="Google Shape;2555;p29"/>
            <p:cNvGrpSpPr/>
            <p:nvPr/>
          </p:nvGrpSpPr>
          <p:grpSpPr>
            <a:xfrm>
              <a:off x="1848943" y="2034232"/>
              <a:ext cx="237200" cy="251098"/>
              <a:chOff x="0" y="-47625"/>
              <a:chExt cx="812800" cy="860425"/>
            </a:xfrm>
          </p:grpSpPr>
          <p:sp>
            <p:nvSpPr>
              <p:cNvPr id="40092" name="Google Shape;2556;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93" name="Google Shape;2557;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56" name="Google Shape;2558;p29"/>
            <p:cNvGrpSpPr/>
            <p:nvPr/>
          </p:nvGrpSpPr>
          <p:grpSpPr>
            <a:xfrm>
              <a:off x="2773414" y="2034232"/>
              <a:ext cx="237200" cy="251098"/>
              <a:chOff x="0" y="-47625"/>
              <a:chExt cx="812800" cy="860425"/>
            </a:xfrm>
          </p:grpSpPr>
          <p:sp>
            <p:nvSpPr>
              <p:cNvPr id="40090" name="Google Shape;2559;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91" name="Google Shape;2560;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57" name="Google Shape;2561;p29"/>
            <p:cNvGrpSpPr/>
            <p:nvPr/>
          </p:nvGrpSpPr>
          <p:grpSpPr>
            <a:xfrm>
              <a:off x="3697886" y="2034232"/>
              <a:ext cx="237200" cy="251098"/>
              <a:chOff x="0" y="-47625"/>
              <a:chExt cx="812800" cy="860425"/>
            </a:xfrm>
          </p:grpSpPr>
          <p:sp>
            <p:nvSpPr>
              <p:cNvPr id="40088" name="Google Shape;2562;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89" name="Google Shape;2563;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58" name="Google Shape;2564;p29"/>
            <p:cNvGrpSpPr/>
            <p:nvPr/>
          </p:nvGrpSpPr>
          <p:grpSpPr>
            <a:xfrm>
              <a:off x="0" y="2716182"/>
              <a:ext cx="237200" cy="251098"/>
              <a:chOff x="0" y="-47625"/>
              <a:chExt cx="812800" cy="860425"/>
            </a:xfrm>
          </p:grpSpPr>
          <p:sp>
            <p:nvSpPr>
              <p:cNvPr id="40086" name="Google Shape;2565;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87" name="Google Shape;2566;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59" name="Google Shape;2567;p29"/>
            <p:cNvGrpSpPr/>
            <p:nvPr/>
          </p:nvGrpSpPr>
          <p:grpSpPr>
            <a:xfrm>
              <a:off x="924471" y="2716182"/>
              <a:ext cx="237200" cy="251098"/>
              <a:chOff x="0" y="-47625"/>
              <a:chExt cx="812800" cy="860425"/>
            </a:xfrm>
          </p:grpSpPr>
          <p:sp>
            <p:nvSpPr>
              <p:cNvPr id="40084" name="Google Shape;2568;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85" name="Google Shape;2569;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60" name="Google Shape;2570;p29"/>
            <p:cNvGrpSpPr/>
            <p:nvPr/>
          </p:nvGrpSpPr>
          <p:grpSpPr>
            <a:xfrm>
              <a:off x="1848943" y="2716182"/>
              <a:ext cx="237200" cy="251098"/>
              <a:chOff x="0" y="-47625"/>
              <a:chExt cx="812800" cy="860425"/>
            </a:xfrm>
          </p:grpSpPr>
          <p:sp>
            <p:nvSpPr>
              <p:cNvPr id="40082" name="Google Shape;2571;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83" name="Google Shape;2572;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61" name="Google Shape;2573;p29"/>
            <p:cNvGrpSpPr/>
            <p:nvPr/>
          </p:nvGrpSpPr>
          <p:grpSpPr>
            <a:xfrm>
              <a:off x="2773414" y="2716182"/>
              <a:ext cx="237200" cy="251098"/>
              <a:chOff x="0" y="-47625"/>
              <a:chExt cx="812800" cy="860425"/>
            </a:xfrm>
          </p:grpSpPr>
          <p:sp>
            <p:nvSpPr>
              <p:cNvPr id="40080" name="Google Shape;2574;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81" name="Google Shape;2575;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62" name="Google Shape;2576;p29"/>
            <p:cNvGrpSpPr/>
            <p:nvPr/>
          </p:nvGrpSpPr>
          <p:grpSpPr>
            <a:xfrm>
              <a:off x="3697886" y="2716182"/>
              <a:ext cx="237200" cy="251098"/>
              <a:chOff x="0" y="-47625"/>
              <a:chExt cx="812800" cy="860425"/>
            </a:xfrm>
          </p:grpSpPr>
          <p:sp>
            <p:nvSpPr>
              <p:cNvPr id="40078" name="Google Shape;2577;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79" name="Google Shape;2578;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63" name="Google Shape;2579;p29"/>
            <p:cNvGrpSpPr/>
            <p:nvPr/>
          </p:nvGrpSpPr>
          <p:grpSpPr>
            <a:xfrm>
              <a:off x="0" y="3398131"/>
              <a:ext cx="237200" cy="251098"/>
              <a:chOff x="0" y="-47625"/>
              <a:chExt cx="812800" cy="860425"/>
            </a:xfrm>
          </p:grpSpPr>
          <p:sp>
            <p:nvSpPr>
              <p:cNvPr id="40076" name="Google Shape;2580;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77" name="Google Shape;2581;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64" name="Google Shape;2582;p29"/>
            <p:cNvGrpSpPr/>
            <p:nvPr/>
          </p:nvGrpSpPr>
          <p:grpSpPr>
            <a:xfrm>
              <a:off x="924471" y="3398131"/>
              <a:ext cx="237200" cy="251098"/>
              <a:chOff x="0" y="-47625"/>
              <a:chExt cx="812800" cy="860425"/>
            </a:xfrm>
          </p:grpSpPr>
          <p:sp>
            <p:nvSpPr>
              <p:cNvPr id="40074" name="Google Shape;2583;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75" name="Google Shape;2584;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65" name="Google Shape;2585;p29"/>
            <p:cNvGrpSpPr/>
            <p:nvPr/>
          </p:nvGrpSpPr>
          <p:grpSpPr>
            <a:xfrm>
              <a:off x="1848943" y="3398131"/>
              <a:ext cx="237200" cy="251098"/>
              <a:chOff x="0" y="-47625"/>
              <a:chExt cx="812800" cy="860425"/>
            </a:xfrm>
          </p:grpSpPr>
          <p:sp>
            <p:nvSpPr>
              <p:cNvPr id="40072" name="Google Shape;2586;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73" name="Google Shape;2587;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66" name="Google Shape;2588;p29"/>
            <p:cNvGrpSpPr/>
            <p:nvPr/>
          </p:nvGrpSpPr>
          <p:grpSpPr>
            <a:xfrm>
              <a:off x="2773414" y="3398131"/>
              <a:ext cx="237200" cy="251098"/>
              <a:chOff x="0" y="-47625"/>
              <a:chExt cx="812800" cy="860425"/>
            </a:xfrm>
          </p:grpSpPr>
          <p:sp>
            <p:nvSpPr>
              <p:cNvPr id="40070" name="Google Shape;2589;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71" name="Google Shape;2590;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0067" name="Google Shape;2591;p29"/>
            <p:cNvGrpSpPr/>
            <p:nvPr/>
          </p:nvGrpSpPr>
          <p:grpSpPr>
            <a:xfrm>
              <a:off x="3697886" y="3398131"/>
              <a:ext cx="237200" cy="251098"/>
              <a:chOff x="0" y="-47625"/>
              <a:chExt cx="812800" cy="860425"/>
            </a:xfrm>
          </p:grpSpPr>
          <p:sp>
            <p:nvSpPr>
              <p:cNvPr id="40068" name="Google Shape;2592;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69" name="Google Shape;2593;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grpSp>
        <p:nvGrpSpPr>
          <p:cNvPr id="39946" name="Google Shape;2594;p29"/>
          <p:cNvGrpSpPr/>
          <p:nvPr/>
        </p:nvGrpSpPr>
        <p:grpSpPr>
          <a:xfrm>
            <a:off x="7424738" y="8302625"/>
            <a:ext cx="3602037" cy="3352800"/>
            <a:chOff x="0" y="-16959"/>
            <a:chExt cx="4801669" cy="4469821"/>
          </a:xfrm>
        </p:grpSpPr>
        <p:grpSp>
          <p:nvGrpSpPr>
            <p:cNvPr id="39948" name="Google Shape;2595;p29"/>
            <p:cNvGrpSpPr/>
            <p:nvPr/>
          </p:nvGrpSpPr>
          <p:grpSpPr>
            <a:xfrm>
              <a:off x="0" y="-16959"/>
              <a:ext cx="289436" cy="306395"/>
              <a:chOff x="0" y="-47625"/>
              <a:chExt cx="812800" cy="860425"/>
            </a:xfrm>
          </p:grpSpPr>
          <p:sp>
            <p:nvSpPr>
              <p:cNvPr id="40036" name="Google Shape;2596;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37" name="Google Shape;2597;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49" name="Google Shape;2598;p29"/>
            <p:cNvGrpSpPr/>
            <p:nvPr/>
          </p:nvGrpSpPr>
          <p:grpSpPr>
            <a:xfrm>
              <a:off x="0" y="817953"/>
              <a:ext cx="289436" cy="306395"/>
              <a:chOff x="0" y="-47625"/>
              <a:chExt cx="812800" cy="860425"/>
            </a:xfrm>
          </p:grpSpPr>
          <p:sp>
            <p:nvSpPr>
              <p:cNvPr id="40034" name="Google Shape;2599;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35" name="Google Shape;2600;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50" name="Google Shape;2601;p29"/>
            <p:cNvGrpSpPr/>
            <p:nvPr/>
          </p:nvGrpSpPr>
          <p:grpSpPr>
            <a:xfrm>
              <a:off x="1128058" y="-16959"/>
              <a:ext cx="289436" cy="306395"/>
              <a:chOff x="0" y="-47625"/>
              <a:chExt cx="812800" cy="860425"/>
            </a:xfrm>
          </p:grpSpPr>
          <p:sp>
            <p:nvSpPr>
              <p:cNvPr id="40032" name="Google Shape;2602;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33" name="Google Shape;2603;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51" name="Google Shape;2604;p29"/>
            <p:cNvGrpSpPr/>
            <p:nvPr/>
          </p:nvGrpSpPr>
          <p:grpSpPr>
            <a:xfrm>
              <a:off x="1128058" y="817953"/>
              <a:ext cx="289436" cy="306395"/>
              <a:chOff x="0" y="-47625"/>
              <a:chExt cx="812800" cy="860425"/>
            </a:xfrm>
          </p:grpSpPr>
          <p:sp>
            <p:nvSpPr>
              <p:cNvPr id="40030" name="Google Shape;2605;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31" name="Google Shape;2606;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52" name="Google Shape;2607;p29"/>
            <p:cNvGrpSpPr/>
            <p:nvPr/>
          </p:nvGrpSpPr>
          <p:grpSpPr>
            <a:xfrm>
              <a:off x="2256117" y="-16959"/>
              <a:ext cx="289436" cy="306395"/>
              <a:chOff x="0" y="-47625"/>
              <a:chExt cx="812800" cy="860425"/>
            </a:xfrm>
          </p:grpSpPr>
          <p:sp>
            <p:nvSpPr>
              <p:cNvPr id="40028" name="Google Shape;2608;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29" name="Google Shape;2609;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53" name="Google Shape;2610;p29"/>
            <p:cNvGrpSpPr/>
            <p:nvPr/>
          </p:nvGrpSpPr>
          <p:grpSpPr>
            <a:xfrm>
              <a:off x="2256117" y="817953"/>
              <a:ext cx="289436" cy="306395"/>
              <a:chOff x="0" y="-47625"/>
              <a:chExt cx="812800" cy="860425"/>
            </a:xfrm>
          </p:grpSpPr>
          <p:sp>
            <p:nvSpPr>
              <p:cNvPr id="40026" name="Google Shape;2611;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27" name="Google Shape;2612;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54" name="Google Shape;2613;p29"/>
            <p:cNvGrpSpPr/>
            <p:nvPr/>
          </p:nvGrpSpPr>
          <p:grpSpPr>
            <a:xfrm>
              <a:off x="3384175" y="-16959"/>
              <a:ext cx="289436" cy="306395"/>
              <a:chOff x="0" y="-47625"/>
              <a:chExt cx="812800" cy="860425"/>
            </a:xfrm>
          </p:grpSpPr>
          <p:sp>
            <p:nvSpPr>
              <p:cNvPr id="40024" name="Google Shape;2614;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25" name="Google Shape;2615;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55" name="Google Shape;2616;p29"/>
            <p:cNvGrpSpPr/>
            <p:nvPr/>
          </p:nvGrpSpPr>
          <p:grpSpPr>
            <a:xfrm>
              <a:off x="3384175" y="817953"/>
              <a:ext cx="289436" cy="306395"/>
              <a:chOff x="0" y="-47625"/>
              <a:chExt cx="812800" cy="860425"/>
            </a:xfrm>
          </p:grpSpPr>
          <p:sp>
            <p:nvSpPr>
              <p:cNvPr id="40022" name="Google Shape;2617;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23" name="Google Shape;2618;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56" name="Google Shape;2619;p29"/>
            <p:cNvGrpSpPr/>
            <p:nvPr/>
          </p:nvGrpSpPr>
          <p:grpSpPr>
            <a:xfrm>
              <a:off x="4512233" y="-16959"/>
              <a:ext cx="289436" cy="306395"/>
              <a:chOff x="0" y="-47625"/>
              <a:chExt cx="812800" cy="860425"/>
            </a:xfrm>
          </p:grpSpPr>
          <p:sp>
            <p:nvSpPr>
              <p:cNvPr id="40020" name="Google Shape;2620;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21" name="Google Shape;2621;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57" name="Google Shape;2622;p29"/>
            <p:cNvGrpSpPr/>
            <p:nvPr/>
          </p:nvGrpSpPr>
          <p:grpSpPr>
            <a:xfrm>
              <a:off x="4512233" y="817953"/>
              <a:ext cx="289436" cy="306395"/>
              <a:chOff x="0" y="-47625"/>
              <a:chExt cx="812800" cy="860425"/>
            </a:xfrm>
          </p:grpSpPr>
          <p:sp>
            <p:nvSpPr>
              <p:cNvPr id="40018" name="Google Shape;2623;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19" name="Google Shape;2624;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58" name="Google Shape;2625;p29"/>
            <p:cNvGrpSpPr/>
            <p:nvPr/>
          </p:nvGrpSpPr>
          <p:grpSpPr>
            <a:xfrm>
              <a:off x="0" y="1650081"/>
              <a:ext cx="289436" cy="306395"/>
              <a:chOff x="0" y="-47625"/>
              <a:chExt cx="812800" cy="860425"/>
            </a:xfrm>
          </p:grpSpPr>
          <p:sp>
            <p:nvSpPr>
              <p:cNvPr id="40016" name="Google Shape;2626;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17" name="Google Shape;2627;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59" name="Google Shape;2628;p29"/>
            <p:cNvGrpSpPr/>
            <p:nvPr/>
          </p:nvGrpSpPr>
          <p:grpSpPr>
            <a:xfrm>
              <a:off x="1128058" y="1650081"/>
              <a:ext cx="289436" cy="306395"/>
              <a:chOff x="0" y="-47625"/>
              <a:chExt cx="812800" cy="860425"/>
            </a:xfrm>
          </p:grpSpPr>
          <p:sp>
            <p:nvSpPr>
              <p:cNvPr id="40014" name="Google Shape;2629;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15" name="Google Shape;2630;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60" name="Google Shape;2631;p29"/>
            <p:cNvGrpSpPr/>
            <p:nvPr/>
          </p:nvGrpSpPr>
          <p:grpSpPr>
            <a:xfrm>
              <a:off x="2256117" y="1650081"/>
              <a:ext cx="289436" cy="306395"/>
              <a:chOff x="0" y="-47625"/>
              <a:chExt cx="812800" cy="860425"/>
            </a:xfrm>
          </p:grpSpPr>
          <p:sp>
            <p:nvSpPr>
              <p:cNvPr id="40012" name="Google Shape;2632;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13" name="Google Shape;2633;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61" name="Google Shape;2634;p29"/>
            <p:cNvGrpSpPr/>
            <p:nvPr/>
          </p:nvGrpSpPr>
          <p:grpSpPr>
            <a:xfrm>
              <a:off x="3384175" y="1650081"/>
              <a:ext cx="289436" cy="306395"/>
              <a:chOff x="0" y="-47625"/>
              <a:chExt cx="812800" cy="860425"/>
            </a:xfrm>
          </p:grpSpPr>
          <p:sp>
            <p:nvSpPr>
              <p:cNvPr id="40010" name="Google Shape;2635;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11" name="Google Shape;2636;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62" name="Google Shape;2637;p29"/>
            <p:cNvGrpSpPr/>
            <p:nvPr/>
          </p:nvGrpSpPr>
          <p:grpSpPr>
            <a:xfrm>
              <a:off x="4512233" y="1650081"/>
              <a:ext cx="289436" cy="306395"/>
              <a:chOff x="0" y="-47625"/>
              <a:chExt cx="812800" cy="860425"/>
            </a:xfrm>
          </p:grpSpPr>
          <p:sp>
            <p:nvSpPr>
              <p:cNvPr id="40008" name="Google Shape;2638;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09" name="Google Shape;2639;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63" name="Google Shape;2640;p29"/>
            <p:cNvGrpSpPr/>
            <p:nvPr/>
          </p:nvGrpSpPr>
          <p:grpSpPr>
            <a:xfrm>
              <a:off x="0" y="2482210"/>
              <a:ext cx="289436" cy="306395"/>
              <a:chOff x="0" y="-47625"/>
              <a:chExt cx="812800" cy="860425"/>
            </a:xfrm>
          </p:grpSpPr>
          <p:sp>
            <p:nvSpPr>
              <p:cNvPr id="40006" name="Google Shape;2641;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07" name="Google Shape;2642;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64" name="Google Shape;2643;p29"/>
            <p:cNvGrpSpPr/>
            <p:nvPr/>
          </p:nvGrpSpPr>
          <p:grpSpPr>
            <a:xfrm>
              <a:off x="1128058" y="2482210"/>
              <a:ext cx="289436" cy="306395"/>
              <a:chOff x="0" y="-47625"/>
              <a:chExt cx="812800" cy="860425"/>
            </a:xfrm>
          </p:grpSpPr>
          <p:sp>
            <p:nvSpPr>
              <p:cNvPr id="40004" name="Google Shape;2644;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05" name="Google Shape;2645;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65" name="Google Shape;2646;p29"/>
            <p:cNvGrpSpPr/>
            <p:nvPr/>
          </p:nvGrpSpPr>
          <p:grpSpPr>
            <a:xfrm>
              <a:off x="2256117" y="2482210"/>
              <a:ext cx="289436" cy="306395"/>
              <a:chOff x="0" y="-47625"/>
              <a:chExt cx="812800" cy="860425"/>
            </a:xfrm>
          </p:grpSpPr>
          <p:sp>
            <p:nvSpPr>
              <p:cNvPr id="40002" name="Google Shape;2647;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03" name="Google Shape;2648;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66" name="Google Shape;2649;p29"/>
            <p:cNvGrpSpPr/>
            <p:nvPr/>
          </p:nvGrpSpPr>
          <p:grpSpPr>
            <a:xfrm>
              <a:off x="3384175" y="2482210"/>
              <a:ext cx="289436" cy="306395"/>
              <a:chOff x="0" y="-47625"/>
              <a:chExt cx="812800" cy="860425"/>
            </a:xfrm>
          </p:grpSpPr>
          <p:sp>
            <p:nvSpPr>
              <p:cNvPr id="40000" name="Google Shape;2650;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40001" name="Google Shape;2651;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67" name="Google Shape;2652;p29"/>
            <p:cNvGrpSpPr/>
            <p:nvPr/>
          </p:nvGrpSpPr>
          <p:grpSpPr>
            <a:xfrm>
              <a:off x="4512233" y="2482210"/>
              <a:ext cx="289436" cy="306395"/>
              <a:chOff x="0" y="-47625"/>
              <a:chExt cx="812800" cy="860425"/>
            </a:xfrm>
          </p:grpSpPr>
          <p:sp>
            <p:nvSpPr>
              <p:cNvPr id="39998" name="Google Shape;2653;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39999" name="Google Shape;2654;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68" name="Google Shape;2655;p29"/>
            <p:cNvGrpSpPr/>
            <p:nvPr/>
          </p:nvGrpSpPr>
          <p:grpSpPr>
            <a:xfrm>
              <a:off x="0" y="3314338"/>
              <a:ext cx="289436" cy="306395"/>
              <a:chOff x="0" y="-47625"/>
              <a:chExt cx="812800" cy="860425"/>
            </a:xfrm>
          </p:grpSpPr>
          <p:sp>
            <p:nvSpPr>
              <p:cNvPr id="39996" name="Google Shape;2656;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39997" name="Google Shape;2657;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69" name="Google Shape;2658;p29"/>
            <p:cNvGrpSpPr/>
            <p:nvPr/>
          </p:nvGrpSpPr>
          <p:grpSpPr>
            <a:xfrm>
              <a:off x="1128058" y="3314338"/>
              <a:ext cx="289436" cy="306395"/>
              <a:chOff x="0" y="-47625"/>
              <a:chExt cx="812800" cy="860425"/>
            </a:xfrm>
          </p:grpSpPr>
          <p:sp>
            <p:nvSpPr>
              <p:cNvPr id="39994" name="Google Shape;2659;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39995" name="Google Shape;2660;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70" name="Google Shape;2661;p29"/>
            <p:cNvGrpSpPr/>
            <p:nvPr/>
          </p:nvGrpSpPr>
          <p:grpSpPr>
            <a:xfrm>
              <a:off x="2256117" y="3314338"/>
              <a:ext cx="289436" cy="306395"/>
              <a:chOff x="0" y="-47625"/>
              <a:chExt cx="812800" cy="860425"/>
            </a:xfrm>
          </p:grpSpPr>
          <p:sp>
            <p:nvSpPr>
              <p:cNvPr id="39992" name="Google Shape;2662;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39993" name="Google Shape;2663;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71" name="Google Shape;2664;p29"/>
            <p:cNvGrpSpPr/>
            <p:nvPr/>
          </p:nvGrpSpPr>
          <p:grpSpPr>
            <a:xfrm>
              <a:off x="3384175" y="3314338"/>
              <a:ext cx="289436" cy="306395"/>
              <a:chOff x="0" y="-47625"/>
              <a:chExt cx="812800" cy="860425"/>
            </a:xfrm>
          </p:grpSpPr>
          <p:sp>
            <p:nvSpPr>
              <p:cNvPr id="39990" name="Google Shape;2665;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39991" name="Google Shape;2666;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72" name="Google Shape;2667;p29"/>
            <p:cNvGrpSpPr/>
            <p:nvPr/>
          </p:nvGrpSpPr>
          <p:grpSpPr>
            <a:xfrm>
              <a:off x="4512233" y="3314338"/>
              <a:ext cx="289436" cy="306395"/>
              <a:chOff x="0" y="-47625"/>
              <a:chExt cx="812800" cy="860425"/>
            </a:xfrm>
          </p:grpSpPr>
          <p:sp>
            <p:nvSpPr>
              <p:cNvPr id="39988" name="Google Shape;2668;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39989" name="Google Shape;2669;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73" name="Google Shape;2670;p29"/>
            <p:cNvGrpSpPr/>
            <p:nvPr/>
          </p:nvGrpSpPr>
          <p:grpSpPr>
            <a:xfrm>
              <a:off x="0" y="4146467"/>
              <a:ext cx="289436" cy="306395"/>
              <a:chOff x="0" y="-47625"/>
              <a:chExt cx="812800" cy="860425"/>
            </a:xfrm>
          </p:grpSpPr>
          <p:sp>
            <p:nvSpPr>
              <p:cNvPr id="39986" name="Google Shape;2671;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39987" name="Google Shape;2672;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74" name="Google Shape;2673;p29"/>
            <p:cNvGrpSpPr/>
            <p:nvPr/>
          </p:nvGrpSpPr>
          <p:grpSpPr>
            <a:xfrm>
              <a:off x="1128058" y="4146467"/>
              <a:ext cx="289436" cy="306395"/>
              <a:chOff x="0" y="-47625"/>
              <a:chExt cx="812800" cy="860425"/>
            </a:xfrm>
          </p:grpSpPr>
          <p:sp>
            <p:nvSpPr>
              <p:cNvPr id="39984" name="Google Shape;2674;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39985" name="Google Shape;2675;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75" name="Google Shape;2676;p29"/>
            <p:cNvGrpSpPr/>
            <p:nvPr/>
          </p:nvGrpSpPr>
          <p:grpSpPr>
            <a:xfrm>
              <a:off x="2256117" y="4146467"/>
              <a:ext cx="289436" cy="306395"/>
              <a:chOff x="0" y="-47625"/>
              <a:chExt cx="812800" cy="860425"/>
            </a:xfrm>
          </p:grpSpPr>
          <p:sp>
            <p:nvSpPr>
              <p:cNvPr id="39982" name="Google Shape;2677;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39983" name="Google Shape;2678;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76" name="Google Shape;2679;p29"/>
            <p:cNvGrpSpPr/>
            <p:nvPr/>
          </p:nvGrpSpPr>
          <p:grpSpPr>
            <a:xfrm>
              <a:off x="3384175" y="4146467"/>
              <a:ext cx="289436" cy="306395"/>
              <a:chOff x="0" y="-47625"/>
              <a:chExt cx="812800" cy="860425"/>
            </a:xfrm>
          </p:grpSpPr>
          <p:sp>
            <p:nvSpPr>
              <p:cNvPr id="39980" name="Google Shape;2680;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39981" name="Google Shape;2681;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39977" name="Google Shape;2682;p29"/>
            <p:cNvGrpSpPr/>
            <p:nvPr/>
          </p:nvGrpSpPr>
          <p:grpSpPr>
            <a:xfrm>
              <a:off x="4512233" y="4146467"/>
              <a:ext cx="289436" cy="306395"/>
              <a:chOff x="0" y="-47625"/>
              <a:chExt cx="812800" cy="860425"/>
            </a:xfrm>
          </p:grpSpPr>
          <p:sp>
            <p:nvSpPr>
              <p:cNvPr id="39978" name="Google Shape;2683;p2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39979" name="Google Shape;2684;p2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sp>
        <p:nvSpPr>
          <p:cNvPr id="39947" name="Text Box 1"/>
          <p:cNvSpPr txBox="1"/>
          <p:nvPr/>
        </p:nvSpPr>
        <p:spPr>
          <a:xfrm>
            <a:off x="298450" y="2330450"/>
            <a:ext cx="8412163" cy="6738938"/>
          </a:xfrm>
          <a:prstGeom prst="rect">
            <a:avLst/>
          </a:prstGeom>
          <a:noFill/>
          <a:ln w="9525" cap="flat" cmpd="sng">
            <a:solidFill>
              <a:schemeClr val="tx1"/>
            </a:solidFill>
            <a:prstDash val="solid"/>
            <a:miter/>
            <a:headEnd type="none" w="med" len="med"/>
            <a:tailEnd type="none" w="med" len="med"/>
          </a:ln>
        </p:spPr>
        <p:txBody>
          <a:bodyPr>
            <a:spAutoFit/>
          </a:bodyPr>
          <a:p>
            <a:pPr eaLnBrk="1" hangingPunct="1">
              <a:buNone/>
            </a:pPr>
            <a:r>
              <a:rPr lang="en-IN" altLang="en-US" sz="2400">
                <a:latin typeface="Arial" panose="020B0604020202020204" pitchFamily="34" charset="0"/>
              </a:rPr>
              <a:t>1)</a:t>
            </a:r>
            <a:r>
              <a:rPr lang="en-US" altLang="x-none" sz="2400">
                <a:latin typeface="Arial" panose="020B0604020202020204" pitchFamily="34" charset="0"/>
              </a:rPr>
              <a:t> Wang, Weiqing, et al. "Emotion recognition of students</a:t>
            </a:r>
            <a:endParaRPr lang="en-US" altLang="x-none" sz="2400">
              <a:latin typeface="Arial" panose="020B0604020202020204" pitchFamily="34" charset="0"/>
            </a:endParaRPr>
          </a:p>
          <a:p>
            <a:pPr eaLnBrk="1" hangingPunct="1">
              <a:buNone/>
            </a:pPr>
            <a:r>
              <a:rPr lang="en-US" altLang="x-none" sz="2400">
                <a:latin typeface="Arial" panose="020B0604020202020204" pitchFamily="34" charset="0"/>
              </a:rPr>
              <a:t>based on facial expressions in online education based on the</a:t>
            </a:r>
            <a:endParaRPr lang="en-US" altLang="x-none" sz="2400">
              <a:latin typeface="Arial" panose="020B0604020202020204" pitchFamily="34" charset="0"/>
            </a:endParaRPr>
          </a:p>
          <a:p>
            <a:pPr eaLnBrk="1" hangingPunct="1">
              <a:buNone/>
            </a:pPr>
            <a:r>
              <a:rPr lang="en-US" altLang="x-none" sz="2400">
                <a:latin typeface="Arial" panose="020B0604020202020204" pitchFamily="34" charset="0"/>
              </a:rPr>
              <a:t>perspective of computer simulation." Complexity 2020</a:t>
            </a:r>
            <a:endParaRPr lang="en-US" altLang="x-none" sz="2400">
              <a:latin typeface="Arial" panose="020B0604020202020204" pitchFamily="34" charset="0"/>
            </a:endParaRPr>
          </a:p>
          <a:p>
            <a:pPr eaLnBrk="1" hangingPunct="1">
              <a:buNone/>
            </a:pPr>
            <a:r>
              <a:rPr lang="en-US" altLang="x-none" sz="2400">
                <a:latin typeface="Arial" panose="020B0604020202020204" pitchFamily="34" charset="0"/>
              </a:rPr>
              <a:t>(2020).</a:t>
            </a:r>
            <a:endParaRPr lang="en-US" altLang="x-none" sz="2400">
              <a:latin typeface="Arial" panose="020B0604020202020204" pitchFamily="34" charset="0"/>
            </a:endParaRPr>
          </a:p>
          <a:p>
            <a:pPr eaLnBrk="1" hangingPunct="1">
              <a:buNone/>
            </a:pPr>
            <a:endParaRPr lang="en-US" altLang="x-none" sz="2400">
              <a:latin typeface="Arial" panose="020B0604020202020204" pitchFamily="34" charset="0"/>
            </a:endParaRPr>
          </a:p>
          <a:p>
            <a:pPr eaLnBrk="1" hangingPunct="1">
              <a:buNone/>
            </a:pPr>
            <a:r>
              <a:rPr lang="en-IN" altLang="en-US" sz="2400">
                <a:latin typeface="Arial" panose="020B0604020202020204" pitchFamily="34" charset="0"/>
              </a:rPr>
              <a:t>2)</a:t>
            </a:r>
            <a:r>
              <a:rPr lang="en-US" altLang="x-none" sz="2400">
                <a:latin typeface="Arial" panose="020B0604020202020204" pitchFamily="34" charset="0"/>
              </a:rPr>
              <a:t> Minaee, Shervin, Mehdi Minaei, and Amirali Abdolrashidi.</a:t>
            </a:r>
            <a:endParaRPr lang="en-US" altLang="x-none" sz="2400">
              <a:latin typeface="Arial" panose="020B0604020202020204" pitchFamily="34" charset="0"/>
            </a:endParaRPr>
          </a:p>
          <a:p>
            <a:pPr eaLnBrk="1" hangingPunct="1">
              <a:buNone/>
            </a:pPr>
            <a:r>
              <a:rPr lang="en-US" altLang="x-none" sz="2400">
                <a:latin typeface="Arial" panose="020B0604020202020204" pitchFamily="34" charset="0"/>
              </a:rPr>
              <a:t>"Deep-emotion: Facial expression recognition using</a:t>
            </a:r>
            <a:endParaRPr lang="en-US" altLang="x-none" sz="2400">
              <a:latin typeface="Arial" panose="020B0604020202020204" pitchFamily="34" charset="0"/>
            </a:endParaRPr>
          </a:p>
          <a:p>
            <a:pPr eaLnBrk="1" hangingPunct="1">
              <a:buNone/>
            </a:pPr>
            <a:r>
              <a:rPr lang="en-US" altLang="x-none" sz="2400">
                <a:latin typeface="Arial" panose="020B0604020202020204" pitchFamily="34" charset="0"/>
              </a:rPr>
              <a:t>attentional convolutional network." Sensors 21.9 (2021):</a:t>
            </a:r>
            <a:endParaRPr lang="en-US" altLang="x-none" sz="2400">
              <a:latin typeface="Arial" panose="020B0604020202020204" pitchFamily="34" charset="0"/>
            </a:endParaRPr>
          </a:p>
          <a:p>
            <a:pPr eaLnBrk="1" hangingPunct="1">
              <a:buNone/>
            </a:pPr>
            <a:r>
              <a:rPr lang="en-US" altLang="x-none" sz="2400">
                <a:latin typeface="Arial" panose="020B0604020202020204" pitchFamily="34" charset="0"/>
              </a:rPr>
              <a:t>3046.</a:t>
            </a:r>
            <a:endParaRPr lang="en-US" altLang="x-none" sz="2400">
              <a:latin typeface="Arial" panose="020B0604020202020204" pitchFamily="34" charset="0"/>
            </a:endParaRPr>
          </a:p>
          <a:p>
            <a:pPr eaLnBrk="1" hangingPunct="1">
              <a:buNone/>
            </a:pPr>
            <a:endParaRPr lang="en-US" altLang="x-none" sz="2400">
              <a:latin typeface="Arial" panose="020B0604020202020204" pitchFamily="34" charset="0"/>
            </a:endParaRPr>
          </a:p>
          <a:p>
            <a:pPr eaLnBrk="1" hangingPunct="1">
              <a:buNone/>
            </a:pPr>
            <a:r>
              <a:rPr lang="en-IN" altLang="en-US" sz="2400">
                <a:latin typeface="Arial" panose="020B0604020202020204" pitchFamily="34" charset="0"/>
              </a:rPr>
              <a:t>3) </a:t>
            </a:r>
            <a:r>
              <a:rPr lang="en-US" altLang="x-none" sz="2400">
                <a:latin typeface="Arial" panose="020B0604020202020204" pitchFamily="34" charset="0"/>
              </a:rPr>
              <a:t>Mahmood, Awais, et al. "Recognition of facial expressions</a:t>
            </a:r>
            <a:endParaRPr lang="en-US" altLang="x-none" sz="2400">
              <a:latin typeface="Arial" panose="020B0604020202020204" pitchFamily="34" charset="0"/>
            </a:endParaRPr>
          </a:p>
          <a:p>
            <a:pPr eaLnBrk="1" hangingPunct="1">
              <a:buNone/>
            </a:pPr>
            <a:r>
              <a:rPr lang="en-US" altLang="x-none" sz="2400">
                <a:latin typeface="Arial" panose="020B0604020202020204" pitchFamily="34" charset="0"/>
              </a:rPr>
              <a:t>under varying conditions using dual-feature</a:t>
            </a:r>
            <a:endParaRPr lang="en-US" altLang="x-none" sz="2400">
              <a:latin typeface="Arial" panose="020B0604020202020204" pitchFamily="34" charset="0"/>
            </a:endParaRPr>
          </a:p>
          <a:p>
            <a:pPr eaLnBrk="1" hangingPunct="1">
              <a:buNone/>
            </a:pPr>
            <a:r>
              <a:rPr lang="en-US" altLang="x-none" sz="2400">
                <a:latin typeface="Arial" panose="020B0604020202020204" pitchFamily="34" charset="0"/>
              </a:rPr>
              <a:t>fusion." Mathematical Problems in Engineering 2019 (2019).</a:t>
            </a:r>
            <a:endParaRPr lang="en-US" altLang="x-none" sz="2400">
              <a:latin typeface="Arial" panose="020B0604020202020204" pitchFamily="34" charset="0"/>
            </a:endParaRPr>
          </a:p>
          <a:p>
            <a:pPr eaLnBrk="1" hangingPunct="1">
              <a:buNone/>
            </a:pPr>
            <a:endParaRPr lang="en-US" altLang="x-none" sz="2400">
              <a:latin typeface="Arial" panose="020B0604020202020204" pitchFamily="34" charset="0"/>
            </a:endParaRPr>
          </a:p>
          <a:p>
            <a:pPr eaLnBrk="1" hangingPunct="1">
              <a:buNone/>
            </a:pPr>
            <a:r>
              <a:rPr lang="en-IN" altLang="en-US" sz="2400">
                <a:latin typeface="Arial" panose="020B0604020202020204" pitchFamily="34" charset="0"/>
              </a:rPr>
              <a:t>4) </a:t>
            </a:r>
            <a:r>
              <a:rPr lang="en-US" altLang="x-none" sz="2400">
                <a:latin typeface="Arial" panose="020B0604020202020204" pitchFamily="34" charset="0"/>
              </a:rPr>
              <a:t>Ioannou, Spiros, et al. "Robust feature detection for facial</a:t>
            </a:r>
            <a:endParaRPr lang="en-US" altLang="x-none" sz="2400">
              <a:latin typeface="Arial" panose="020B0604020202020204" pitchFamily="34" charset="0"/>
            </a:endParaRPr>
          </a:p>
          <a:p>
            <a:pPr eaLnBrk="1" hangingPunct="1">
              <a:buNone/>
            </a:pPr>
            <a:r>
              <a:rPr lang="en-US" altLang="x-none" sz="2400">
                <a:latin typeface="Arial" panose="020B0604020202020204" pitchFamily="34" charset="0"/>
              </a:rPr>
              <a:t>expression recognition." EURASIP Journal on Image and</a:t>
            </a:r>
            <a:endParaRPr lang="en-US" altLang="x-none" sz="2400">
              <a:latin typeface="Arial" panose="020B0604020202020204" pitchFamily="34" charset="0"/>
            </a:endParaRPr>
          </a:p>
          <a:p>
            <a:pPr eaLnBrk="1" hangingPunct="1">
              <a:buNone/>
            </a:pPr>
            <a:r>
              <a:rPr lang="en-US" altLang="x-none" sz="2400">
                <a:latin typeface="Arial" panose="020B0604020202020204" pitchFamily="34" charset="0"/>
              </a:rPr>
              <a:t>Video Processing 2007 (2007):</a:t>
            </a:r>
            <a:endParaRPr lang="en-US" altLang="x-none" sz="240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Google Shape;287;p14"/>
          <p:cNvPicPr preferRelativeResize="0">
            <a:picLocks noChangeAspect="1"/>
          </p:cNvPicPr>
          <p:nvPr/>
        </p:nvPicPr>
        <p:blipFill>
          <a:blip r:embed="rId1"/>
          <a:srcRect l="-14230" t="35158" r="-14230" b="16666"/>
          <a:stretch>
            <a:fillRect/>
          </a:stretch>
        </p:blipFill>
        <p:spPr>
          <a:xfrm>
            <a:off x="-2590800" y="0"/>
            <a:ext cx="23469600" cy="10287000"/>
          </a:xfrm>
          <a:prstGeom prst="rect">
            <a:avLst/>
          </a:prstGeom>
          <a:noFill/>
          <a:ln w="9525">
            <a:noFill/>
          </a:ln>
        </p:spPr>
      </p:pic>
      <p:grpSp>
        <p:nvGrpSpPr>
          <p:cNvPr id="5123" name="Google Shape;288;p14"/>
          <p:cNvGrpSpPr/>
          <p:nvPr/>
        </p:nvGrpSpPr>
        <p:grpSpPr>
          <a:xfrm>
            <a:off x="7950200" y="215900"/>
            <a:ext cx="10066338" cy="5024438"/>
            <a:chOff x="0" y="-47625"/>
            <a:chExt cx="2201754" cy="1265231"/>
          </a:xfrm>
        </p:grpSpPr>
        <p:sp>
          <p:nvSpPr>
            <p:cNvPr id="5166" name="Google Shape;289;p14"/>
            <p:cNvSpPr/>
            <p:nvPr/>
          </p:nvSpPr>
          <p:spPr>
            <a:xfrm>
              <a:off x="0" y="0"/>
              <a:ext cx="2201754" cy="1217606"/>
            </a:xfrm>
            <a:custGeom>
              <a:avLst/>
              <a:gdLst/>
              <a:ahLst/>
              <a:cxnLst/>
              <a:pathLst>
                <a:path w="2201754" h="1217606">
                  <a:moveTo>
                    <a:pt x="0" y="0"/>
                  </a:moveTo>
                  <a:lnTo>
                    <a:pt x="2201754" y="0"/>
                  </a:lnTo>
                  <a:lnTo>
                    <a:pt x="2201754" y="1217606"/>
                  </a:lnTo>
                  <a:lnTo>
                    <a:pt x="0" y="1217606"/>
                  </a:lnTo>
                  <a:lnTo>
                    <a:pt x="0" y="0"/>
                  </a:lnTo>
                  <a:close/>
                </a:path>
              </a:pathLst>
            </a:custGeom>
            <a:solidFill>
              <a:srgbClr val="000000">
                <a:alpha val="0"/>
              </a:srgbClr>
            </a:solidFill>
            <a:ln w="57150" cap="flat" cmpd="sng">
              <a:solidFill>
                <a:srgbClr val="000000">
                  <a:alpha val="100000"/>
                </a:srgbClr>
              </a:solidFill>
              <a:prstDash val="solid"/>
              <a:round/>
              <a:headEnd type="none" w="sm" len="sm"/>
              <a:tailEnd type="none" w="sm" len="sm"/>
            </a:ln>
          </p:spPr>
          <p:txBody>
            <a:bodyPr/>
            <a:p>
              <a:endParaRPr lang="en-US"/>
            </a:p>
          </p:txBody>
        </p:sp>
        <p:sp>
          <p:nvSpPr>
            <p:cNvPr id="5167" name="Google Shape;290;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5124" name="Google Shape;291;p14"/>
          <p:cNvGrpSpPr/>
          <p:nvPr/>
        </p:nvGrpSpPr>
        <p:grpSpPr>
          <a:xfrm>
            <a:off x="7950200" y="5257800"/>
            <a:ext cx="10066338" cy="4821238"/>
            <a:chOff x="0" y="-47625"/>
            <a:chExt cx="2201754" cy="1269517"/>
          </a:xfrm>
        </p:grpSpPr>
        <p:sp>
          <p:nvSpPr>
            <p:cNvPr id="5164" name="Google Shape;292;p14"/>
            <p:cNvSpPr/>
            <p:nvPr/>
          </p:nvSpPr>
          <p:spPr>
            <a:xfrm>
              <a:off x="0" y="0"/>
              <a:ext cx="2201754" cy="1221892"/>
            </a:xfrm>
            <a:custGeom>
              <a:avLst/>
              <a:gdLst/>
              <a:ahLst/>
              <a:cxnLst/>
              <a:pathLst>
                <a:path w="2201754" h="1221892">
                  <a:moveTo>
                    <a:pt x="0" y="0"/>
                  </a:moveTo>
                  <a:lnTo>
                    <a:pt x="2201754" y="0"/>
                  </a:lnTo>
                  <a:lnTo>
                    <a:pt x="2201754" y="1221892"/>
                  </a:lnTo>
                  <a:lnTo>
                    <a:pt x="0" y="1221892"/>
                  </a:lnTo>
                  <a:lnTo>
                    <a:pt x="0" y="0"/>
                  </a:lnTo>
                  <a:close/>
                </a:path>
              </a:pathLst>
            </a:custGeom>
            <a:solidFill>
              <a:srgbClr val="000000">
                <a:alpha val="0"/>
              </a:srgbClr>
            </a:solidFill>
            <a:ln w="57150" cap="flat" cmpd="sng">
              <a:solidFill>
                <a:srgbClr val="000000">
                  <a:alpha val="100000"/>
                </a:srgbClr>
              </a:solidFill>
              <a:prstDash val="solid"/>
              <a:round/>
              <a:headEnd type="none" w="sm" len="sm"/>
              <a:tailEnd type="none" w="sm" len="sm"/>
            </a:ln>
          </p:spPr>
          <p:txBody>
            <a:bodyPr/>
            <a:p>
              <a:endParaRPr lang="en-US"/>
            </a:p>
          </p:txBody>
        </p:sp>
        <p:sp>
          <p:nvSpPr>
            <p:cNvPr id="5165" name="Google Shape;293;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5125" name="Google Shape;389;p14"/>
          <p:cNvSpPr txBox="1"/>
          <p:nvPr/>
        </p:nvSpPr>
        <p:spPr>
          <a:xfrm>
            <a:off x="490538" y="3105150"/>
            <a:ext cx="7275512" cy="5683250"/>
          </a:xfrm>
          <a:prstGeom prst="rect">
            <a:avLst/>
          </a:prstGeom>
          <a:noFill/>
          <a:ln w="9525">
            <a:noFill/>
          </a:ln>
        </p:spPr>
        <p:txBody>
          <a:bodyPr lIns="0" tIns="0" rIns="0" bIns="0">
            <a:spAutoFit/>
          </a:bodyPr>
          <a:p>
            <a:pPr eaLnBrk="1" hangingPunct="1">
              <a:lnSpc>
                <a:spcPct val="140000"/>
              </a:lnSpc>
              <a:buNone/>
            </a:pPr>
            <a:r>
              <a:rPr lang="en-US" altLang="zh-CN" sz="2400">
                <a:latin typeface="Forum" panose="02000000000000000000" charset="0"/>
                <a:cs typeface="Forum" panose="02000000000000000000" charset="0"/>
                <a:sym typeface="Forum" panose="02000000000000000000" charset="0"/>
              </a:rPr>
              <a:t>The ability to </a:t>
            </a:r>
            <a:r>
              <a:rPr lang="en-US" altLang="zh-CN" sz="2400" b="1">
                <a:latin typeface="Forum" panose="02000000000000000000" charset="0"/>
                <a:cs typeface="Forum" panose="02000000000000000000" charset="0"/>
                <a:sym typeface="Forum" panose="02000000000000000000" charset="0"/>
              </a:rPr>
              <a:t>assess the confidence level of an individual based on their facial expressions </a:t>
            </a:r>
            <a:r>
              <a:rPr lang="en-US" altLang="zh-CN" sz="2400">
                <a:latin typeface="Forum" panose="02000000000000000000" charset="0"/>
                <a:cs typeface="Forum" panose="02000000000000000000" charset="0"/>
                <a:sym typeface="Forum" panose="02000000000000000000" charset="0"/>
              </a:rPr>
              <a:t>can have significant implications in </a:t>
            </a:r>
            <a:r>
              <a:rPr lang="en-US" altLang="zh-CN" sz="2400" u="sng">
                <a:latin typeface="Forum" panose="02000000000000000000" charset="0"/>
                <a:cs typeface="Forum" panose="02000000000000000000" charset="0"/>
                <a:sym typeface="Forum" panose="02000000000000000000" charset="0"/>
              </a:rPr>
              <a:t>various fields, such as psychology, education, and job performance evaluation</a:t>
            </a:r>
            <a:r>
              <a:rPr lang="en-US" altLang="zh-CN" sz="2400">
                <a:latin typeface="Forum" panose="02000000000000000000" charset="0"/>
                <a:cs typeface="Forum" panose="02000000000000000000" charset="0"/>
                <a:sym typeface="Forum" panose="02000000000000000000" charset="0"/>
              </a:rPr>
              <a:t>.However, accurately predicting the confidence level based on facial expressions is a challenging task that requires sophisticated techniques. In this project, we aim to develop a facial expression-based confidence level estimator using convolutional neural networks (CNNs).</a:t>
            </a:r>
            <a:endParaRPr lang="en-US" altLang="zh-CN" sz="2400">
              <a:latin typeface="Forum" panose="02000000000000000000" charset="0"/>
              <a:cs typeface="Forum" panose="02000000000000000000" charset="0"/>
              <a:sym typeface="Forum" panose="02000000000000000000" charset="0"/>
            </a:endParaRPr>
          </a:p>
          <a:p>
            <a:pPr eaLnBrk="1" hangingPunct="1">
              <a:lnSpc>
                <a:spcPct val="140000"/>
              </a:lnSpc>
              <a:buNone/>
            </a:pPr>
            <a:endParaRPr lang="en-US" altLang="zh-CN" sz="2400">
              <a:latin typeface="Forum" panose="02000000000000000000" charset="0"/>
              <a:ea typeface="Forum" panose="02000000000000000000" charset="0"/>
              <a:sym typeface="Forum" panose="02000000000000000000" charset="0"/>
            </a:endParaRPr>
          </a:p>
        </p:txBody>
      </p:sp>
      <p:sp>
        <p:nvSpPr>
          <p:cNvPr id="5126" name="Google Shape;390;p14"/>
          <p:cNvSpPr txBox="1"/>
          <p:nvPr/>
        </p:nvSpPr>
        <p:spPr>
          <a:xfrm>
            <a:off x="855663" y="619125"/>
            <a:ext cx="6911975" cy="473075"/>
          </a:xfrm>
          <a:prstGeom prst="rect">
            <a:avLst/>
          </a:prstGeom>
          <a:noFill/>
          <a:ln w="9525">
            <a:noFill/>
          </a:ln>
        </p:spPr>
        <p:txBody>
          <a:bodyPr lIns="0" tIns="0" rIns="0" bIns="0">
            <a:spAutoFit/>
          </a:bodyPr>
          <a:p>
            <a:pPr eaLnBrk="1" hangingPunct="1">
              <a:lnSpc>
                <a:spcPct val="140000"/>
              </a:lnSpc>
              <a:buNone/>
            </a:pPr>
            <a:endParaRPr lang="en-US" altLang="x-none" sz="2200">
              <a:latin typeface="Forum" panose="02000000000000000000" charset="0"/>
              <a:ea typeface="Forum" panose="02000000000000000000" charset="0"/>
              <a:sym typeface="Forum" panose="02000000000000000000" charset="0"/>
            </a:endParaRPr>
          </a:p>
        </p:txBody>
      </p:sp>
      <p:sp>
        <p:nvSpPr>
          <p:cNvPr id="5127" name="Google Shape;393;p14"/>
          <p:cNvSpPr txBox="1"/>
          <p:nvPr/>
        </p:nvSpPr>
        <p:spPr>
          <a:xfrm>
            <a:off x="368300" y="414338"/>
            <a:ext cx="6910388" cy="1735455"/>
          </a:xfrm>
          <a:prstGeom prst="rect">
            <a:avLst/>
          </a:prstGeom>
          <a:noFill/>
          <a:ln w="9525">
            <a:noFill/>
          </a:ln>
        </p:spPr>
        <p:txBody>
          <a:bodyPr lIns="0" tIns="0" rIns="0" bIns="0">
            <a:spAutoFit/>
          </a:bodyPr>
          <a:p>
            <a:pPr eaLnBrk="1" hangingPunct="1">
              <a:lnSpc>
                <a:spcPct val="120000"/>
              </a:lnSpc>
              <a:buNone/>
            </a:pPr>
            <a:r>
              <a:rPr lang="en-IN" altLang="en-US" sz="9400">
                <a:latin typeface="+mj-lt"/>
                <a:cs typeface="+mj-lt"/>
                <a:sym typeface="Forum" panose="02000000000000000000" charset="0"/>
              </a:rPr>
              <a:t>Introduction</a:t>
            </a:r>
            <a:endParaRPr lang="en-IN" altLang="en-US" sz="9400">
              <a:latin typeface="+mj-lt"/>
              <a:ea typeface="Forum" panose="02000000000000000000" charset="0"/>
              <a:cs typeface="+mj-lt"/>
              <a:sym typeface="Forum" panose="02000000000000000000" charset="0"/>
            </a:endParaRPr>
          </a:p>
        </p:txBody>
      </p:sp>
      <p:grpSp>
        <p:nvGrpSpPr>
          <p:cNvPr id="5128" name="Google Shape;396;p14"/>
          <p:cNvGrpSpPr/>
          <p:nvPr/>
        </p:nvGrpSpPr>
        <p:grpSpPr>
          <a:xfrm>
            <a:off x="-2289175" y="-3502977"/>
            <a:ext cx="10055225" cy="13615987"/>
            <a:chOff x="0" y="-47625"/>
            <a:chExt cx="2593679" cy="3536288"/>
          </a:xfrm>
        </p:grpSpPr>
        <p:sp>
          <p:nvSpPr>
            <p:cNvPr id="5162" name="Google Shape;397;p14"/>
            <p:cNvSpPr/>
            <p:nvPr/>
          </p:nvSpPr>
          <p:spPr>
            <a:xfrm>
              <a:off x="658780" y="967431"/>
              <a:ext cx="1934899" cy="2521232"/>
            </a:xfrm>
            <a:custGeom>
              <a:avLst/>
              <a:gdLst/>
              <a:ahLst/>
              <a:cxnLst/>
              <a:pathLst>
                <a:path w="1907340" h="2521166">
                  <a:moveTo>
                    <a:pt x="0" y="0"/>
                  </a:moveTo>
                  <a:lnTo>
                    <a:pt x="1907340" y="0"/>
                  </a:lnTo>
                  <a:lnTo>
                    <a:pt x="1907340" y="2521166"/>
                  </a:lnTo>
                  <a:lnTo>
                    <a:pt x="0" y="2521166"/>
                  </a:lnTo>
                  <a:lnTo>
                    <a:pt x="0" y="0"/>
                  </a:lnTo>
                  <a:close/>
                </a:path>
              </a:pathLst>
            </a:custGeom>
            <a:solidFill>
              <a:srgbClr val="000000">
                <a:alpha val="0"/>
              </a:srgbClr>
            </a:solidFill>
            <a:ln w="57150" cap="flat" cmpd="sng">
              <a:solidFill>
                <a:srgbClr val="000000">
                  <a:alpha val="100000"/>
                </a:srgbClr>
              </a:solidFill>
              <a:prstDash val="solid"/>
              <a:round/>
              <a:headEnd type="none" w="sm" len="sm"/>
              <a:tailEnd type="none" w="sm" len="sm"/>
            </a:ln>
          </p:spPr>
          <p:txBody>
            <a:bodyPr/>
            <a:p>
              <a:endParaRPr lang="en-US"/>
            </a:p>
          </p:txBody>
        </p:sp>
        <p:sp>
          <p:nvSpPr>
            <p:cNvPr id="5163" name="Google Shape;398;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5129" name="Google Shape;399;p14"/>
          <p:cNvGrpSpPr/>
          <p:nvPr/>
        </p:nvGrpSpPr>
        <p:grpSpPr>
          <a:xfrm>
            <a:off x="8151813" y="966788"/>
            <a:ext cx="193675" cy="198437"/>
            <a:chOff x="0" y="-47625"/>
            <a:chExt cx="812800" cy="860425"/>
          </a:xfrm>
        </p:grpSpPr>
        <p:sp>
          <p:nvSpPr>
            <p:cNvPr id="5160" name="Google Shape;400;p1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5161" name="Google Shape;401;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5130" name="Google Shape;402;p14"/>
          <p:cNvGrpSpPr/>
          <p:nvPr/>
        </p:nvGrpSpPr>
        <p:grpSpPr>
          <a:xfrm>
            <a:off x="8151813" y="6042025"/>
            <a:ext cx="187325" cy="198438"/>
            <a:chOff x="0" y="-47625"/>
            <a:chExt cx="812800" cy="860425"/>
          </a:xfrm>
        </p:grpSpPr>
        <p:sp>
          <p:nvSpPr>
            <p:cNvPr id="5158" name="Google Shape;403;p1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5159" name="Google Shape;404;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405" name="Google Shape;405;p14"/>
          <p:cNvSpPr txBox="1"/>
          <p:nvPr/>
        </p:nvSpPr>
        <p:spPr>
          <a:xfrm>
            <a:off x="8151813" y="1273175"/>
            <a:ext cx="9812337" cy="3876675"/>
          </a:xfrm>
          <a:prstGeom prst="rect">
            <a:avLst/>
          </a:prstGeom>
          <a:noFill/>
          <a:ln w="9525">
            <a:noFill/>
          </a:ln>
        </p:spPr>
        <p:txBody>
          <a:bodyPr lIns="0" tIns="0" rIns="0" bIns="0">
            <a:spAutoFit/>
          </a:bodyPr>
          <a:p>
            <a:pPr eaLnBrk="1" hangingPunct="1">
              <a:lnSpc>
                <a:spcPct val="150000"/>
              </a:lnSpc>
              <a:buNone/>
            </a:pPr>
            <a:r>
              <a:rPr lang="en-US" altLang="x-none" sz="2400">
                <a:latin typeface="Sarabun" panose="00000500000000000000" charset="-34"/>
                <a:ea typeface="Sarabun" panose="00000500000000000000" charset="-34"/>
                <a:sym typeface="Sarabun" panose="00000500000000000000" charset="-34"/>
              </a:rPr>
              <a:t>Confidence is a crucial factor that affects an individual's decision-making, communication, and overall success. However, assessing confidence levels accurately can be challenging, as it is often subjective and varies from person to person. Traditional methods of measuring confidence, such as self-reported surveys, may not provide accurate results due to social desirability biases and other factors. Therefore, there is a need for a reliable and objective method of estimating confidence levels.</a:t>
            </a:r>
            <a:endParaRPr lang="en-US" altLang="x-none" sz="2400">
              <a:latin typeface="Sarabun" panose="00000500000000000000" charset="-34"/>
              <a:ea typeface="Sarabun" panose="00000500000000000000" charset="-34"/>
              <a:sym typeface="Sarabun" panose="00000500000000000000" charset="-34"/>
            </a:endParaRPr>
          </a:p>
        </p:txBody>
      </p:sp>
      <p:sp>
        <p:nvSpPr>
          <p:cNvPr id="406" name="Google Shape;406;p14"/>
          <p:cNvSpPr txBox="1"/>
          <p:nvPr/>
        </p:nvSpPr>
        <p:spPr>
          <a:xfrm>
            <a:off x="8151813" y="6537325"/>
            <a:ext cx="9810750" cy="3394075"/>
          </a:xfrm>
          <a:prstGeom prst="rect">
            <a:avLst/>
          </a:prstGeom>
          <a:noFill/>
          <a:ln w="9525">
            <a:noFill/>
          </a:ln>
        </p:spPr>
        <p:txBody>
          <a:bodyPr lIns="0" tIns="0" rIns="0" bIns="0">
            <a:spAutoFit/>
          </a:bodyPr>
          <a:p>
            <a:pPr eaLnBrk="1" hangingPunct="1">
              <a:lnSpc>
                <a:spcPct val="150000"/>
              </a:lnSpc>
              <a:buNone/>
            </a:pPr>
            <a:r>
              <a:rPr lang="en-US" altLang="x-none" sz="2100">
                <a:latin typeface="Sarabun" panose="00000500000000000000" charset="-34"/>
                <a:ea typeface="Sarabun" panose="00000500000000000000" charset="-34"/>
                <a:sym typeface="Sarabun" panose="00000500000000000000" charset="-34"/>
              </a:rPr>
              <a:t>The system will be able to detect confidence level based on facial expression of a person. It will distinguish level as low, average, high. User will upload image through upload button on website which will be deployed on cloud and confidence level of an image will displayed on website along with image. The system will be implemented using the Keras deep learning library and will use transfer learning to leverage pre-trained convolutional neural network architectures, such as VGG19, to improve performance. </a:t>
            </a:r>
            <a:endParaRPr lang="en-US" altLang="x-none" sz="2100">
              <a:latin typeface="Sarabun" panose="00000500000000000000" charset="-34"/>
              <a:ea typeface="Sarabun" panose="00000500000000000000" charset="-34"/>
              <a:sym typeface="Sarabun" panose="00000500000000000000" charset="-34"/>
            </a:endParaRPr>
          </a:p>
        </p:txBody>
      </p:sp>
      <p:grpSp>
        <p:nvGrpSpPr>
          <p:cNvPr id="5133" name="Google Shape;407;p14"/>
          <p:cNvGrpSpPr/>
          <p:nvPr/>
        </p:nvGrpSpPr>
        <p:grpSpPr>
          <a:xfrm>
            <a:off x="8545513" y="966788"/>
            <a:ext cx="193675" cy="198437"/>
            <a:chOff x="0" y="-47625"/>
            <a:chExt cx="812800" cy="860425"/>
          </a:xfrm>
        </p:grpSpPr>
        <p:sp>
          <p:nvSpPr>
            <p:cNvPr id="5156" name="Google Shape;408;p1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5157" name="Google Shape;409;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5134" name="Google Shape;410;p14"/>
          <p:cNvGrpSpPr/>
          <p:nvPr/>
        </p:nvGrpSpPr>
        <p:grpSpPr>
          <a:xfrm>
            <a:off x="8545513" y="6042025"/>
            <a:ext cx="185737" cy="198438"/>
            <a:chOff x="0" y="-47625"/>
            <a:chExt cx="812800" cy="860425"/>
          </a:xfrm>
        </p:grpSpPr>
        <p:sp>
          <p:nvSpPr>
            <p:cNvPr id="5154" name="Google Shape;411;p1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5155" name="Google Shape;412;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5135" name="Google Shape;413;p14"/>
          <p:cNvGrpSpPr/>
          <p:nvPr/>
        </p:nvGrpSpPr>
        <p:grpSpPr>
          <a:xfrm>
            <a:off x="8937625" y="966788"/>
            <a:ext cx="193675" cy="198437"/>
            <a:chOff x="0" y="-47625"/>
            <a:chExt cx="812800" cy="860425"/>
          </a:xfrm>
        </p:grpSpPr>
        <p:sp>
          <p:nvSpPr>
            <p:cNvPr id="5152" name="Google Shape;414;p1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5153" name="Google Shape;415;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5136" name="Google Shape;416;p14"/>
          <p:cNvGrpSpPr/>
          <p:nvPr/>
        </p:nvGrpSpPr>
        <p:grpSpPr>
          <a:xfrm>
            <a:off x="8937625" y="6042025"/>
            <a:ext cx="185738" cy="198438"/>
            <a:chOff x="0" y="-47625"/>
            <a:chExt cx="812800" cy="860425"/>
          </a:xfrm>
        </p:grpSpPr>
        <p:sp>
          <p:nvSpPr>
            <p:cNvPr id="5150" name="Google Shape;417;p1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5151" name="Google Shape;418;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5137" name="Text Box 1"/>
          <p:cNvSpPr txBox="1"/>
          <p:nvPr/>
        </p:nvSpPr>
        <p:spPr>
          <a:xfrm>
            <a:off x="1587500" y="2266950"/>
            <a:ext cx="4922838" cy="584200"/>
          </a:xfrm>
          <a:prstGeom prst="rect">
            <a:avLst/>
          </a:prstGeom>
          <a:noFill/>
          <a:ln w="9525">
            <a:noFill/>
          </a:ln>
        </p:spPr>
        <p:txBody>
          <a:bodyPr>
            <a:spAutoFit/>
          </a:bodyPr>
          <a:p>
            <a:pPr eaLnBrk="1" hangingPunct="1">
              <a:buNone/>
            </a:pPr>
            <a:r>
              <a:rPr lang="en-IN" altLang="en-US" sz="3200" b="1">
                <a:latin typeface="Arial" panose="020B0604020202020204" pitchFamily="34" charset="0"/>
              </a:rPr>
              <a:t>Problem Statement </a:t>
            </a:r>
            <a:r>
              <a:rPr lang="en-IN" altLang="en-US" sz="2800">
                <a:latin typeface="Arial" panose="020B0604020202020204" pitchFamily="34" charset="0"/>
              </a:rPr>
              <a:t>:</a:t>
            </a:r>
            <a:endParaRPr lang="en-IN" altLang="en-US" sz="2800">
              <a:latin typeface="Arial" panose="020B0604020202020204" pitchFamily="34" charset="0"/>
            </a:endParaRPr>
          </a:p>
        </p:txBody>
      </p:sp>
      <p:sp>
        <p:nvSpPr>
          <p:cNvPr id="5138" name="Text Box 2"/>
          <p:cNvSpPr txBox="1"/>
          <p:nvPr/>
        </p:nvSpPr>
        <p:spPr>
          <a:xfrm>
            <a:off x="9329738" y="779463"/>
            <a:ext cx="5138737" cy="582612"/>
          </a:xfrm>
          <a:prstGeom prst="rect">
            <a:avLst/>
          </a:prstGeom>
          <a:noFill/>
          <a:ln w="9525">
            <a:noFill/>
          </a:ln>
        </p:spPr>
        <p:txBody>
          <a:bodyPr>
            <a:spAutoFit/>
          </a:bodyPr>
          <a:p>
            <a:pPr eaLnBrk="1" hangingPunct="1">
              <a:buNone/>
            </a:pPr>
            <a:r>
              <a:rPr lang="en-IN" altLang="en-US" sz="3200" b="1">
                <a:latin typeface="Arial" panose="020B0604020202020204" pitchFamily="34" charset="0"/>
              </a:rPr>
              <a:t>Abstract </a:t>
            </a:r>
            <a:r>
              <a:rPr lang="en-IN" altLang="en-US" sz="2800">
                <a:latin typeface="Arial" panose="020B0604020202020204" pitchFamily="34" charset="0"/>
              </a:rPr>
              <a:t>:</a:t>
            </a:r>
            <a:endParaRPr lang="en-IN" altLang="en-US" sz="2800">
              <a:latin typeface="Arial" panose="020B0604020202020204" pitchFamily="34" charset="0"/>
            </a:endParaRPr>
          </a:p>
        </p:txBody>
      </p:sp>
      <p:sp>
        <p:nvSpPr>
          <p:cNvPr id="5139" name="Text Box 3"/>
          <p:cNvSpPr txBox="1"/>
          <p:nvPr/>
        </p:nvSpPr>
        <p:spPr>
          <a:xfrm>
            <a:off x="9329738" y="5848350"/>
            <a:ext cx="5138737" cy="584200"/>
          </a:xfrm>
          <a:prstGeom prst="rect">
            <a:avLst/>
          </a:prstGeom>
          <a:noFill/>
          <a:ln w="9525">
            <a:noFill/>
          </a:ln>
        </p:spPr>
        <p:txBody>
          <a:bodyPr>
            <a:spAutoFit/>
          </a:bodyPr>
          <a:p>
            <a:pPr eaLnBrk="1" hangingPunct="1">
              <a:buNone/>
            </a:pPr>
            <a:r>
              <a:rPr lang="en-IN" altLang="en-US" sz="3200" b="1">
                <a:latin typeface="Arial" panose="020B0604020202020204" pitchFamily="34" charset="0"/>
              </a:rPr>
              <a:t>Project scope </a:t>
            </a:r>
            <a:r>
              <a:rPr lang="en-IN" altLang="en-US" sz="2800">
                <a:latin typeface="Arial" panose="020B0604020202020204" pitchFamily="34" charset="0"/>
              </a:rPr>
              <a:t>:</a:t>
            </a:r>
            <a:endParaRPr lang="en-IN" altLang="en-US" sz="2800">
              <a:latin typeface="Arial" panose="020B0604020202020204" pitchFamily="34" charset="0"/>
            </a:endParaRPr>
          </a:p>
        </p:txBody>
      </p:sp>
      <p:grpSp>
        <p:nvGrpSpPr>
          <p:cNvPr id="5140" name="Google Shape;402;p14"/>
          <p:cNvGrpSpPr/>
          <p:nvPr/>
        </p:nvGrpSpPr>
        <p:grpSpPr>
          <a:xfrm>
            <a:off x="463550" y="2460625"/>
            <a:ext cx="185738" cy="196850"/>
            <a:chOff x="0" y="-47625"/>
            <a:chExt cx="812800" cy="860425"/>
          </a:xfrm>
        </p:grpSpPr>
        <p:sp>
          <p:nvSpPr>
            <p:cNvPr id="5148" name="Google Shape;403;p1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5149" name="Google Shape;404;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5141" name="Google Shape;410;p14"/>
          <p:cNvGrpSpPr/>
          <p:nvPr/>
        </p:nvGrpSpPr>
        <p:grpSpPr>
          <a:xfrm>
            <a:off x="855663" y="2460625"/>
            <a:ext cx="187325" cy="196850"/>
            <a:chOff x="0" y="-47625"/>
            <a:chExt cx="812800" cy="860425"/>
          </a:xfrm>
        </p:grpSpPr>
        <p:sp>
          <p:nvSpPr>
            <p:cNvPr id="5146" name="Google Shape;411;p1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5147" name="Google Shape;412;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5142" name="Google Shape;416;p14"/>
          <p:cNvGrpSpPr/>
          <p:nvPr/>
        </p:nvGrpSpPr>
        <p:grpSpPr>
          <a:xfrm>
            <a:off x="1249363" y="2460625"/>
            <a:ext cx="185737" cy="196850"/>
            <a:chOff x="0" y="-47625"/>
            <a:chExt cx="812800" cy="860425"/>
          </a:xfrm>
        </p:grpSpPr>
        <p:sp>
          <p:nvSpPr>
            <p:cNvPr id="5144" name="Google Shape;417;p14"/>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5145" name="Google Shape;418;p14"/>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pic>
        <p:nvPicPr>
          <p:cNvPr id="5143" name="Picture 14" descr="pngwing.com (20)"/>
          <p:cNvPicPr>
            <a:picLocks noChangeAspect="1"/>
          </p:cNvPicPr>
          <p:nvPr/>
        </p:nvPicPr>
        <p:blipFill>
          <a:blip r:embed="rId2"/>
          <a:srcRect l="10898" t="20889" r="8801" b="46815"/>
          <a:stretch>
            <a:fillRect/>
          </a:stretch>
        </p:blipFill>
        <p:spPr>
          <a:xfrm>
            <a:off x="2705100" y="7650163"/>
            <a:ext cx="5840413" cy="33226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6" name="Google Shape;3107;p32"/>
          <p:cNvPicPr preferRelativeResize="0">
            <a:picLocks noChangeAspect="1"/>
          </p:cNvPicPr>
          <p:nvPr/>
        </p:nvPicPr>
        <p:blipFill>
          <a:blip r:embed="rId1"/>
          <a:srcRect l="-14230" t="35158" r="-14230" b="16666"/>
          <a:stretch>
            <a:fillRect/>
          </a:stretch>
        </p:blipFill>
        <p:spPr>
          <a:xfrm>
            <a:off x="-2667000" y="0"/>
            <a:ext cx="23539450" cy="10287000"/>
          </a:xfrm>
          <a:prstGeom prst="rect">
            <a:avLst/>
          </a:prstGeom>
          <a:noFill/>
          <a:ln w="9525">
            <a:noFill/>
          </a:ln>
        </p:spPr>
      </p:pic>
      <p:cxnSp>
        <p:nvCxnSpPr>
          <p:cNvPr id="41987" name="Google Shape;3108;p32"/>
          <p:cNvCxnSpPr/>
          <p:nvPr/>
        </p:nvCxnSpPr>
        <p:spPr>
          <a:xfrm rot="-5400000">
            <a:off x="7335838" y="4745038"/>
            <a:ext cx="11236325" cy="0"/>
          </a:xfrm>
          <a:prstGeom prst="straightConnector1">
            <a:avLst/>
          </a:prstGeom>
          <a:ln w="47625" cap="flat" cmpd="sng">
            <a:solidFill>
              <a:srgbClr val="000000"/>
            </a:solidFill>
            <a:prstDash val="solid"/>
            <a:headEnd type="none" w="sm" len="sm"/>
            <a:tailEnd type="none" w="sm" len="sm"/>
          </a:ln>
        </p:spPr>
      </p:cxnSp>
      <p:sp>
        <p:nvSpPr>
          <p:cNvPr id="3109" name="Google Shape;3109;p32"/>
          <p:cNvSpPr txBox="1"/>
          <p:nvPr/>
        </p:nvSpPr>
        <p:spPr>
          <a:xfrm>
            <a:off x="806450" y="1579563"/>
            <a:ext cx="7234238" cy="3249295"/>
          </a:xfrm>
          <a:prstGeom prst="rect">
            <a:avLst/>
          </a:prstGeom>
          <a:noFill/>
          <a:ln w="9525">
            <a:noFill/>
          </a:ln>
        </p:spPr>
        <p:txBody>
          <a:bodyPr lIns="0" tIns="0" rIns="0" bIns="0">
            <a:spAutoFit/>
          </a:bodyPr>
          <a:p>
            <a:pPr eaLnBrk="1" hangingPunct="1">
              <a:lnSpc>
                <a:spcPct val="120000"/>
              </a:lnSpc>
              <a:buNone/>
            </a:pPr>
            <a:r>
              <a:rPr lang="en-IN" altLang="en-US" sz="8800">
                <a:cs typeface="Arial" panose="020B0604020202020204" pitchFamily="34" charset="0"/>
                <a:sym typeface="Forum" panose="02000000000000000000" charset="0"/>
              </a:rPr>
              <a:t>Special Thanks to..</a:t>
            </a:r>
            <a:endParaRPr lang="en-IN" altLang="en-US" sz="8800">
              <a:ea typeface="Forum" panose="02000000000000000000" charset="0"/>
              <a:cs typeface="Arial" panose="020B0604020202020204" pitchFamily="34" charset="0"/>
              <a:sym typeface="Forum" panose="02000000000000000000" charset="0"/>
            </a:endParaRPr>
          </a:p>
        </p:txBody>
      </p:sp>
      <p:sp>
        <p:nvSpPr>
          <p:cNvPr id="3110" name="Google Shape;3110;p32"/>
          <p:cNvSpPr txBox="1"/>
          <p:nvPr/>
        </p:nvSpPr>
        <p:spPr>
          <a:xfrm>
            <a:off x="9220200" y="4897120"/>
            <a:ext cx="2997200" cy="590550"/>
          </a:xfrm>
          <a:prstGeom prst="rect">
            <a:avLst/>
          </a:prstGeom>
          <a:noFill/>
          <a:ln w="9525" cap="flat" cmpd="sng">
            <a:solidFill>
              <a:schemeClr val="tx1"/>
            </a:solidFill>
            <a:prstDash val="solid"/>
            <a:miter/>
            <a:headEnd type="none" w="med" len="med"/>
            <a:tailEnd type="none" w="med" len="med"/>
          </a:ln>
        </p:spPr>
        <p:txBody>
          <a:bodyPr lIns="0" tIns="0" rIns="0" bIns="0">
            <a:spAutoFit/>
          </a:bodyPr>
          <a:p>
            <a:pPr algn="ctr" eaLnBrk="1" hangingPunct="1">
              <a:lnSpc>
                <a:spcPct val="120000"/>
              </a:lnSpc>
              <a:buNone/>
            </a:pPr>
            <a:r>
              <a:rPr lang="en-IN" altLang="en-US" sz="3200">
                <a:cs typeface="Arial" panose="020B0604020202020204" pitchFamily="34" charset="0"/>
                <a:sym typeface="Forum" panose="02000000000000000000" charset="0"/>
              </a:rPr>
              <a:t>Mrs. Preeti Take</a:t>
            </a:r>
            <a:endParaRPr lang="en-IN" altLang="en-US" sz="3200">
              <a:ea typeface="Forum" panose="02000000000000000000" charset="0"/>
              <a:cs typeface="Arial" panose="020B0604020202020204" pitchFamily="34" charset="0"/>
              <a:sym typeface="Forum" panose="02000000000000000000" charset="0"/>
            </a:endParaRPr>
          </a:p>
        </p:txBody>
      </p:sp>
      <p:sp>
        <p:nvSpPr>
          <p:cNvPr id="3112" name="Google Shape;3112;p32"/>
          <p:cNvSpPr txBox="1"/>
          <p:nvPr/>
        </p:nvSpPr>
        <p:spPr>
          <a:xfrm>
            <a:off x="13546138" y="8382000"/>
            <a:ext cx="3713162" cy="590550"/>
          </a:xfrm>
          <a:prstGeom prst="rect">
            <a:avLst/>
          </a:prstGeom>
          <a:noFill/>
          <a:ln w="9525" cap="flat" cmpd="sng">
            <a:solidFill>
              <a:schemeClr val="tx1"/>
            </a:solidFill>
            <a:prstDash val="solid"/>
            <a:miter/>
            <a:headEnd type="none" w="med" len="med"/>
            <a:tailEnd type="none" w="med" len="med"/>
          </a:ln>
        </p:spPr>
        <p:txBody>
          <a:bodyPr lIns="0" tIns="0" rIns="0" bIns="0">
            <a:spAutoFit/>
          </a:bodyPr>
          <a:p>
            <a:pPr algn="ctr" eaLnBrk="1" hangingPunct="1">
              <a:lnSpc>
                <a:spcPct val="120000"/>
              </a:lnSpc>
              <a:buNone/>
            </a:pPr>
            <a:r>
              <a:rPr lang="en-IN" altLang="en-US" sz="3200">
                <a:cs typeface="Arial" panose="020B0604020202020204" pitchFamily="34" charset="0"/>
                <a:sym typeface="Forum" panose="02000000000000000000" charset="0"/>
              </a:rPr>
              <a:t> Mrs. </a:t>
            </a:r>
            <a:r>
              <a:rPr lang="en-IN" altLang="en-US" sz="3200">
                <a:cs typeface="Arial" panose="020B0604020202020204" pitchFamily="34" charset="0"/>
                <a:sym typeface="Forum" panose="02000000000000000000" charset="0"/>
              </a:rPr>
              <a:t>Priyanka Bhoir</a:t>
            </a:r>
            <a:endParaRPr lang="en-IN" altLang="en-US" sz="3200">
              <a:ea typeface="Forum" panose="02000000000000000000" charset="0"/>
              <a:cs typeface="Arial" panose="020B0604020202020204" pitchFamily="34" charset="0"/>
              <a:sym typeface="Forum" panose="02000000000000000000" charset="0"/>
            </a:endParaRPr>
          </a:p>
        </p:txBody>
      </p:sp>
      <p:sp>
        <p:nvSpPr>
          <p:cNvPr id="3114" name="Google Shape;3114;p32"/>
          <p:cNvSpPr txBox="1"/>
          <p:nvPr/>
        </p:nvSpPr>
        <p:spPr>
          <a:xfrm>
            <a:off x="13546138" y="1579563"/>
            <a:ext cx="3927475" cy="590550"/>
          </a:xfrm>
          <a:prstGeom prst="rect">
            <a:avLst/>
          </a:prstGeom>
          <a:noFill/>
          <a:ln w="9525" cap="flat" cmpd="sng">
            <a:solidFill>
              <a:schemeClr val="tx1"/>
            </a:solidFill>
            <a:prstDash val="solid"/>
            <a:miter/>
            <a:headEnd type="none" w="med" len="med"/>
            <a:tailEnd type="none" w="med" len="med"/>
          </a:ln>
        </p:spPr>
        <p:txBody>
          <a:bodyPr lIns="0" tIns="0" rIns="0" bIns="0">
            <a:spAutoFit/>
          </a:bodyPr>
          <a:p>
            <a:pPr algn="ctr" eaLnBrk="1" hangingPunct="1">
              <a:lnSpc>
                <a:spcPct val="120000"/>
              </a:lnSpc>
              <a:buNone/>
            </a:pPr>
            <a:r>
              <a:rPr lang="en-US" altLang="en-IN" sz="3200">
                <a:cs typeface="Arial" panose="020B0604020202020204" pitchFamily="34" charset="0"/>
                <a:sym typeface="Forum" panose="02000000000000000000" charset="0"/>
              </a:rPr>
              <a:t>Dr</a:t>
            </a:r>
            <a:r>
              <a:rPr lang="en-IN" altLang="en-US" sz="3200">
                <a:cs typeface="Arial" panose="020B0604020202020204" pitchFamily="34" charset="0"/>
                <a:sym typeface="Forum" panose="02000000000000000000" charset="0"/>
              </a:rPr>
              <a:t>. Shantanu Pathak</a:t>
            </a:r>
            <a:endParaRPr lang="en-IN" altLang="en-US" sz="3200">
              <a:ea typeface="Forum" panose="02000000000000000000" charset="0"/>
              <a:cs typeface="Arial" panose="020B0604020202020204" pitchFamily="34" charset="0"/>
              <a:sym typeface="Forum" panose="02000000000000000000" charset="0"/>
            </a:endParaRPr>
          </a:p>
        </p:txBody>
      </p:sp>
      <p:grpSp>
        <p:nvGrpSpPr>
          <p:cNvPr id="41992" name="Google Shape;3116;p32"/>
          <p:cNvGrpSpPr/>
          <p:nvPr/>
        </p:nvGrpSpPr>
        <p:grpSpPr>
          <a:xfrm>
            <a:off x="12744450" y="1670050"/>
            <a:ext cx="398463" cy="420688"/>
            <a:chOff x="0" y="-47625"/>
            <a:chExt cx="812800" cy="860425"/>
          </a:xfrm>
        </p:grpSpPr>
        <p:sp>
          <p:nvSpPr>
            <p:cNvPr id="42101" name="Google Shape;3117;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19050" cap="flat" cmpd="sng">
              <a:solidFill>
                <a:srgbClr val="000000">
                  <a:alpha val="100000"/>
                </a:srgbClr>
              </a:solidFill>
              <a:prstDash val="solid"/>
              <a:round/>
              <a:headEnd type="none" w="sm" len="sm"/>
              <a:tailEnd type="none" w="sm" len="sm"/>
            </a:ln>
          </p:spPr>
          <p:txBody>
            <a:bodyPr/>
            <a:p>
              <a:endParaRPr lang="en-US"/>
            </a:p>
          </p:txBody>
        </p:sp>
        <p:sp>
          <p:nvSpPr>
            <p:cNvPr id="42102" name="Google Shape;3118;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1993" name="Google Shape;3119;p32"/>
          <p:cNvGrpSpPr/>
          <p:nvPr/>
        </p:nvGrpSpPr>
        <p:grpSpPr>
          <a:xfrm>
            <a:off x="12741275" y="4970463"/>
            <a:ext cx="398463" cy="420687"/>
            <a:chOff x="0" y="-47625"/>
            <a:chExt cx="812800" cy="860425"/>
          </a:xfrm>
        </p:grpSpPr>
        <p:sp>
          <p:nvSpPr>
            <p:cNvPr id="42099" name="Google Shape;3120;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19050" cap="flat" cmpd="sng">
              <a:solidFill>
                <a:srgbClr val="000000">
                  <a:alpha val="100000"/>
                </a:srgbClr>
              </a:solidFill>
              <a:prstDash val="solid"/>
              <a:round/>
              <a:headEnd type="none" w="sm" len="sm"/>
              <a:tailEnd type="none" w="sm" len="sm"/>
            </a:ln>
          </p:spPr>
          <p:txBody>
            <a:bodyPr/>
            <a:p>
              <a:endParaRPr lang="en-US"/>
            </a:p>
          </p:txBody>
        </p:sp>
        <p:sp>
          <p:nvSpPr>
            <p:cNvPr id="42100" name="Google Shape;3121;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1994" name="Google Shape;3122;p32"/>
          <p:cNvGrpSpPr/>
          <p:nvPr/>
        </p:nvGrpSpPr>
        <p:grpSpPr>
          <a:xfrm>
            <a:off x="12744450" y="8424863"/>
            <a:ext cx="398463" cy="420687"/>
            <a:chOff x="0" y="-47625"/>
            <a:chExt cx="812800" cy="860425"/>
          </a:xfrm>
        </p:grpSpPr>
        <p:sp>
          <p:nvSpPr>
            <p:cNvPr id="42097" name="Google Shape;3123;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B5B5F6">
                <a:alpha val="100000"/>
              </a:srgbClr>
            </a:solidFill>
            <a:ln w="19050" cap="flat" cmpd="sng">
              <a:solidFill>
                <a:srgbClr val="000000">
                  <a:alpha val="100000"/>
                </a:srgbClr>
              </a:solidFill>
              <a:prstDash val="solid"/>
              <a:round/>
              <a:headEnd type="none" w="sm" len="sm"/>
              <a:tailEnd type="none" w="sm" len="sm"/>
            </a:ln>
          </p:spPr>
          <p:txBody>
            <a:bodyPr/>
            <a:p>
              <a:endParaRPr lang="en-US"/>
            </a:p>
          </p:txBody>
        </p:sp>
        <p:sp>
          <p:nvSpPr>
            <p:cNvPr id="42098" name="Google Shape;3124;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1995" name="Google Shape;3125;p32"/>
          <p:cNvGrpSpPr/>
          <p:nvPr/>
        </p:nvGrpSpPr>
        <p:grpSpPr>
          <a:xfrm>
            <a:off x="-166687" y="5961063"/>
            <a:ext cx="5891212" cy="5483225"/>
            <a:chOff x="0" y="-27738"/>
            <a:chExt cx="7853566" cy="7310797"/>
          </a:xfrm>
        </p:grpSpPr>
        <p:grpSp>
          <p:nvGrpSpPr>
            <p:cNvPr id="42007" name="Google Shape;3126;p32"/>
            <p:cNvGrpSpPr/>
            <p:nvPr/>
          </p:nvGrpSpPr>
          <p:grpSpPr>
            <a:xfrm>
              <a:off x="0" y="-27738"/>
              <a:ext cx="473399" cy="501137"/>
              <a:chOff x="0" y="-47625"/>
              <a:chExt cx="812800" cy="860425"/>
            </a:xfrm>
          </p:grpSpPr>
          <p:sp>
            <p:nvSpPr>
              <p:cNvPr id="42095" name="Google Shape;3127;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96" name="Google Shape;3128;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08" name="Google Shape;3129;p32"/>
            <p:cNvGrpSpPr/>
            <p:nvPr/>
          </p:nvGrpSpPr>
          <p:grpSpPr>
            <a:xfrm>
              <a:off x="0" y="1337836"/>
              <a:ext cx="473399" cy="501137"/>
              <a:chOff x="0" y="-47625"/>
              <a:chExt cx="812800" cy="860425"/>
            </a:xfrm>
          </p:grpSpPr>
          <p:sp>
            <p:nvSpPr>
              <p:cNvPr id="42093" name="Google Shape;3130;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94" name="Google Shape;3131;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09" name="Google Shape;3132;p32"/>
            <p:cNvGrpSpPr/>
            <p:nvPr/>
          </p:nvGrpSpPr>
          <p:grpSpPr>
            <a:xfrm>
              <a:off x="1845042" y="-27738"/>
              <a:ext cx="473399" cy="501137"/>
              <a:chOff x="0" y="-47625"/>
              <a:chExt cx="812800" cy="860425"/>
            </a:xfrm>
          </p:grpSpPr>
          <p:sp>
            <p:nvSpPr>
              <p:cNvPr id="42091" name="Google Shape;3133;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92" name="Google Shape;3134;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10" name="Google Shape;3135;p32"/>
            <p:cNvGrpSpPr/>
            <p:nvPr/>
          </p:nvGrpSpPr>
          <p:grpSpPr>
            <a:xfrm>
              <a:off x="1845042" y="1337836"/>
              <a:ext cx="473399" cy="501137"/>
              <a:chOff x="0" y="-47625"/>
              <a:chExt cx="812800" cy="860425"/>
            </a:xfrm>
          </p:grpSpPr>
          <p:sp>
            <p:nvSpPr>
              <p:cNvPr id="42089" name="Google Shape;3136;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90" name="Google Shape;3137;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11" name="Google Shape;3138;p32"/>
            <p:cNvGrpSpPr/>
            <p:nvPr/>
          </p:nvGrpSpPr>
          <p:grpSpPr>
            <a:xfrm>
              <a:off x="3690083" y="-27738"/>
              <a:ext cx="473399" cy="501137"/>
              <a:chOff x="0" y="-47625"/>
              <a:chExt cx="812800" cy="860425"/>
            </a:xfrm>
          </p:grpSpPr>
          <p:sp>
            <p:nvSpPr>
              <p:cNvPr id="42087" name="Google Shape;3139;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88" name="Google Shape;3140;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12" name="Google Shape;3141;p32"/>
            <p:cNvGrpSpPr/>
            <p:nvPr/>
          </p:nvGrpSpPr>
          <p:grpSpPr>
            <a:xfrm>
              <a:off x="3690083" y="1337836"/>
              <a:ext cx="473399" cy="501137"/>
              <a:chOff x="0" y="-47625"/>
              <a:chExt cx="812800" cy="860425"/>
            </a:xfrm>
          </p:grpSpPr>
          <p:sp>
            <p:nvSpPr>
              <p:cNvPr id="42085" name="Google Shape;3142;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86" name="Google Shape;3143;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13" name="Google Shape;3144;p32"/>
            <p:cNvGrpSpPr/>
            <p:nvPr/>
          </p:nvGrpSpPr>
          <p:grpSpPr>
            <a:xfrm>
              <a:off x="5535125" y="-27738"/>
              <a:ext cx="473399" cy="501137"/>
              <a:chOff x="0" y="-47625"/>
              <a:chExt cx="812800" cy="860425"/>
            </a:xfrm>
          </p:grpSpPr>
          <p:sp>
            <p:nvSpPr>
              <p:cNvPr id="42083" name="Google Shape;3145;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84" name="Google Shape;3146;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14" name="Google Shape;3147;p32"/>
            <p:cNvGrpSpPr/>
            <p:nvPr/>
          </p:nvGrpSpPr>
          <p:grpSpPr>
            <a:xfrm>
              <a:off x="5535125" y="1337836"/>
              <a:ext cx="473399" cy="501137"/>
              <a:chOff x="0" y="-47625"/>
              <a:chExt cx="812800" cy="860425"/>
            </a:xfrm>
          </p:grpSpPr>
          <p:sp>
            <p:nvSpPr>
              <p:cNvPr id="42081" name="Google Shape;3148;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82" name="Google Shape;3149;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15" name="Google Shape;3150;p32"/>
            <p:cNvGrpSpPr/>
            <p:nvPr/>
          </p:nvGrpSpPr>
          <p:grpSpPr>
            <a:xfrm>
              <a:off x="7380167" y="-27738"/>
              <a:ext cx="473399" cy="501137"/>
              <a:chOff x="0" y="-47625"/>
              <a:chExt cx="812800" cy="860425"/>
            </a:xfrm>
          </p:grpSpPr>
          <p:sp>
            <p:nvSpPr>
              <p:cNvPr id="42079" name="Google Shape;3151;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80" name="Google Shape;3152;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16" name="Google Shape;3153;p32"/>
            <p:cNvGrpSpPr/>
            <p:nvPr/>
          </p:nvGrpSpPr>
          <p:grpSpPr>
            <a:xfrm>
              <a:off x="7380167" y="1337836"/>
              <a:ext cx="473399" cy="501137"/>
              <a:chOff x="0" y="-47625"/>
              <a:chExt cx="812800" cy="860425"/>
            </a:xfrm>
          </p:grpSpPr>
          <p:sp>
            <p:nvSpPr>
              <p:cNvPr id="42077" name="Google Shape;3154;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78" name="Google Shape;3155;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17" name="Google Shape;3156;p32"/>
            <p:cNvGrpSpPr/>
            <p:nvPr/>
          </p:nvGrpSpPr>
          <p:grpSpPr>
            <a:xfrm>
              <a:off x="0" y="2698857"/>
              <a:ext cx="473399" cy="501137"/>
              <a:chOff x="0" y="-47625"/>
              <a:chExt cx="812800" cy="860425"/>
            </a:xfrm>
          </p:grpSpPr>
          <p:sp>
            <p:nvSpPr>
              <p:cNvPr id="42075" name="Google Shape;3157;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76" name="Google Shape;3158;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18" name="Google Shape;3159;p32"/>
            <p:cNvGrpSpPr/>
            <p:nvPr/>
          </p:nvGrpSpPr>
          <p:grpSpPr>
            <a:xfrm>
              <a:off x="1845042" y="2698857"/>
              <a:ext cx="473399" cy="501137"/>
              <a:chOff x="0" y="-47625"/>
              <a:chExt cx="812800" cy="860425"/>
            </a:xfrm>
          </p:grpSpPr>
          <p:sp>
            <p:nvSpPr>
              <p:cNvPr id="42073" name="Google Shape;3160;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74" name="Google Shape;3161;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19" name="Google Shape;3162;p32"/>
            <p:cNvGrpSpPr/>
            <p:nvPr/>
          </p:nvGrpSpPr>
          <p:grpSpPr>
            <a:xfrm>
              <a:off x="3690083" y="2698857"/>
              <a:ext cx="473399" cy="501137"/>
              <a:chOff x="0" y="-47625"/>
              <a:chExt cx="812800" cy="860425"/>
            </a:xfrm>
          </p:grpSpPr>
          <p:sp>
            <p:nvSpPr>
              <p:cNvPr id="42071" name="Google Shape;3163;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72" name="Google Shape;3164;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20" name="Google Shape;3165;p32"/>
            <p:cNvGrpSpPr/>
            <p:nvPr/>
          </p:nvGrpSpPr>
          <p:grpSpPr>
            <a:xfrm>
              <a:off x="5535125" y="2698857"/>
              <a:ext cx="473399" cy="501137"/>
              <a:chOff x="0" y="-47625"/>
              <a:chExt cx="812800" cy="860425"/>
            </a:xfrm>
          </p:grpSpPr>
          <p:sp>
            <p:nvSpPr>
              <p:cNvPr id="42069" name="Google Shape;3166;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70" name="Google Shape;3167;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21" name="Google Shape;3168;p32"/>
            <p:cNvGrpSpPr/>
            <p:nvPr/>
          </p:nvGrpSpPr>
          <p:grpSpPr>
            <a:xfrm>
              <a:off x="7380167" y="2698857"/>
              <a:ext cx="473399" cy="501137"/>
              <a:chOff x="0" y="-47625"/>
              <a:chExt cx="812800" cy="860425"/>
            </a:xfrm>
          </p:grpSpPr>
          <p:sp>
            <p:nvSpPr>
              <p:cNvPr id="42067" name="Google Shape;3169;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68" name="Google Shape;3170;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22" name="Google Shape;3171;p32"/>
            <p:cNvGrpSpPr/>
            <p:nvPr/>
          </p:nvGrpSpPr>
          <p:grpSpPr>
            <a:xfrm>
              <a:off x="0" y="4059879"/>
              <a:ext cx="473399" cy="501137"/>
              <a:chOff x="0" y="-47625"/>
              <a:chExt cx="812800" cy="860425"/>
            </a:xfrm>
          </p:grpSpPr>
          <p:sp>
            <p:nvSpPr>
              <p:cNvPr id="42065" name="Google Shape;3172;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66" name="Google Shape;3173;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23" name="Google Shape;3174;p32"/>
            <p:cNvGrpSpPr/>
            <p:nvPr/>
          </p:nvGrpSpPr>
          <p:grpSpPr>
            <a:xfrm>
              <a:off x="1845042" y="4059879"/>
              <a:ext cx="473399" cy="501137"/>
              <a:chOff x="0" y="-47625"/>
              <a:chExt cx="812800" cy="860425"/>
            </a:xfrm>
          </p:grpSpPr>
          <p:sp>
            <p:nvSpPr>
              <p:cNvPr id="42063" name="Google Shape;3175;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64" name="Google Shape;3176;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24" name="Google Shape;3177;p32"/>
            <p:cNvGrpSpPr/>
            <p:nvPr/>
          </p:nvGrpSpPr>
          <p:grpSpPr>
            <a:xfrm>
              <a:off x="3690083" y="4059879"/>
              <a:ext cx="473399" cy="501137"/>
              <a:chOff x="0" y="-47625"/>
              <a:chExt cx="812800" cy="860425"/>
            </a:xfrm>
          </p:grpSpPr>
          <p:sp>
            <p:nvSpPr>
              <p:cNvPr id="42061" name="Google Shape;3178;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62" name="Google Shape;3179;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25" name="Google Shape;3180;p32"/>
            <p:cNvGrpSpPr/>
            <p:nvPr/>
          </p:nvGrpSpPr>
          <p:grpSpPr>
            <a:xfrm>
              <a:off x="5535125" y="4059879"/>
              <a:ext cx="473399" cy="501137"/>
              <a:chOff x="0" y="-47625"/>
              <a:chExt cx="812800" cy="860425"/>
            </a:xfrm>
          </p:grpSpPr>
          <p:sp>
            <p:nvSpPr>
              <p:cNvPr id="42059" name="Google Shape;3181;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60" name="Google Shape;3182;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26" name="Google Shape;3183;p32"/>
            <p:cNvGrpSpPr/>
            <p:nvPr/>
          </p:nvGrpSpPr>
          <p:grpSpPr>
            <a:xfrm>
              <a:off x="7380167" y="4059879"/>
              <a:ext cx="473399" cy="501137"/>
              <a:chOff x="0" y="-47625"/>
              <a:chExt cx="812800" cy="860425"/>
            </a:xfrm>
          </p:grpSpPr>
          <p:sp>
            <p:nvSpPr>
              <p:cNvPr id="42057" name="Google Shape;3184;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58" name="Google Shape;3185;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27" name="Google Shape;3186;p32"/>
            <p:cNvGrpSpPr/>
            <p:nvPr/>
          </p:nvGrpSpPr>
          <p:grpSpPr>
            <a:xfrm>
              <a:off x="0" y="5420900"/>
              <a:ext cx="473399" cy="501137"/>
              <a:chOff x="0" y="-47625"/>
              <a:chExt cx="812800" cy="860425"/>
            </a:xfrm>
          </p:grpSpPr>
          <p:sp>
            <p:nvSpPr>
              <p:cNvPr id="42055" name="Google Shape;3187;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56" name="Google Shape;3188;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28" name="Google Shape;3189;p32"/>
            <p:cNvGrpSpPr/>
            <p:nvPr/>
          </p:nvGrpSpPr>
          <p:grpSpPr>
            <a:xfrm>
              <a:off x="1845042" y="5420900"/>
              <a:ext cx="473399" cy="501137"/>
              <a:chOff x="0" y="-47625"/>
              <a:chExt cx="812800" cy="860425"/>
            </a:xfrm>
          </p:grpSpPr>
          <p:sp>
            <p:nvSpPr>
              <p:cNvPr id="42053" name="Google Shape;3190;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54" name="Google Shape;3191;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29" name="Google Shape;3192;p32"/>
            <p:cNvGrpSpPr/>
            <p:nvPr/>
          </p:nvGrpSpPr>
          <p:grpSpPr>
            <a:xfrm>
              <a:off x="3690083" y="5420900"/>
              <a:ext cx="473399" cy="501137"/>
              <a:chOff x="0" y="-47625"/>
              <a:chExt cx="812800" cy="860425"/>
            </a:xfrm>
          </p:grpSpPr>
          <p:sp>
            <p:nvSpPr>
              <p:cNvPr id="42051" name="Google Shape;3193;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52" name="Google Shape;3194;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30" name="Google Shape;3195;p32"/>
            <p:cNvGrpSpPr/>
            <p:nvPr/>
          </p:nvGrpSpPr>
          <p:grpSpPr>
            <a:xfrm>
              <a:off x="5535125" y="5420900"/>
              <a:ext cx="473399" cy="501137"/>
              <a:chOff x="0" y="-47625"/>
              <a:chExt cx="812800" cy="860425"/>
            </a:xfrm>
          </p:grpSpPr>
          <p:sp>
            <p:nvSpPr>
              <p:cNvPr id="42049" name="Google Shape;3196;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50" name="Google Shape;3197;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31" name="Google Shape;3198;p32"/>
            <p:cNvGrpSpPr/>
            <p:nvPr/>
          </p:nvGrpSpPr>
          <p:grpSpPr>
            <a:xfrm>
              <a:off x="7380167" y="5420900"/>
              <a:ext cx="473399" cy="501137"/>
              <a:chOff x="0" y="-47625"/>
              <a:chExt cx="812800" cy="860425"/>
            </a:xfrm>
          </p:grpSpPr>
          <p:sp>
            <p:nvSpPr>
              <p:cNvPr id="42047" name="Google Shape;3199;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48" name="Google Shape;3200;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32" name="Google Shape;3201;p32"/>
            <p:cNvGrpSpPr/>
            <p:nvPr/>
          </p:nvGrpSpPr>
          <p:grpSpPr>
            <a:xfrm>
              <a:off x="0" y="6781922"/>
              <a:ext cx="473399" cy="501137"/>
              <a:chOff x="0" y="-47625"/>
              <a:chExt cx="812800" cy="860425"/>
            </a:xfrm>
          </p:grpSpPr>
          <p:sp>
            <p:nvSpPr>
              <p:cNvPr id="42045" name="Google Shape;3202;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46" name="Google Shape;3203;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33" name="Google Shape;3204;p32"/>
            <p:cNvGrpSpPr/>
            <p:nvPr/>
          </p:nvGrpSpPr>
          <p:grpSpPr>
            <a:xfrm>
              <a:off x="1845042" y="6781922"/>
              <a:ext cx="473399" cy="501137"/>
              <a:chOff x="0" y="-47625"/>
              <a:chExt cx="812800" cy="860425"/>
            </a:xfrm>
          </p:grpSpPr>
          <p:sp>
            <p:nvSpPr>
              <p:cNvPr id="42043" name="Google Shape;3205;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44" name="Google Shape;3206;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34" name="Google Shape;3207;p32"/>
            <p:cNvGrpSpPr/>
            <p:nvPr/>
          </p:nvGrpSpPr>
          <p:grpSpPr>
            <a:xfrm>
              <a:off x="3690083" y="6781922"/>
              <a:ext cx="473399" cy="501137"/>
              <a:chOff x="0" y="-47625"/>
              <a:chExt cx="812800" cy="860425"/>
            </a:xfrm>
          </p:grpSpPr>
          <p:sp>
            <p:nvSpPr>
              <p:cNvPr id="42041" name="Google Shape;3208;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42" name="Google Shape;3209;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35" name="Google Shape;3210;p32"/>
            <p:cNvGrpSpPr/>
            <p:nvPr/>
          </p:nvGrpSpPr>
          <p:grpSpPr>
            <a:xfrm>
              <a:off x="5535125" y="6781922"/>
              <a:ext cx="473399" cy="501137"/>
              <a:chOff x="0" y="-47625"/>
              <a:chExt cx="812800" cy="860425"/>
            </a:xfrm>
          </p:grpSpPr>
          <p:sp>
            <p:nvSpPr>
              <p:cNvPr id="42039" name="Google Shape;3211;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40" name="Google Shape;3212;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36" name="Google Shape;3213;p32"/>
            <p:cNvGrpSpPr/>
            <p:nvPr/>
          </p:nvGrpSpPr>
          <p:grpSpPr>
            <a:xfrm>
              <a:off x="7380167" y="6781922"/>
              <a:ext cx="473399" cy="501137"/>
              <a:chOff x="0" y="-47625"/>
              <a:chExt cx="812800" cy="860425"/>
            </a:xfrm>
          </p:grpSpPr>
          <p:sp>
            <p:nvSpPr>
              <p:cNvPr id="42037" name="Google Shape;3214;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2038" name="Google Shape;3215;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pic>
        <p:nvPicPr>
          <p:cNvPr id="41996" name="Google Shape;3216;p32"/>
          <p:cNvPicPr preferRelativeResize="0">
            <a:picLocks noChangeAspect="1"/>
          </p:cNvPicPr>
          <p:nvPr/>
        </p:nvPicPr>
        <p:blipFill>
          <a:blip r:embed="rId2"/>
          <a:stretch>
            <a:fillRect/>
          </a:stretch>
        </p:blipFill>
        <p:spPr>
          <a:xfrm rot="-829994">
            <a:off x="427038" y="7116763"/>
            <a:ext cx="4703762" cy="2497137"/>
          </a:xfrm>
          <a:prstGeom prst="rect">
            <a:avLst/>
          </a:prstGeom>
          <a:noFill/>
          <a:ln w="9525">
            <a:noFill/>
          </a:ln>
        </p:spPr>
      </p:pic>
      <p:grpSp>
        <p:nvGrpSpPr>
          <p:cNvPr id="41997" name="Google Shape;3217;p32"/>
          <p:cNvGrpSpPr/>
          <p:nvPr/>
        </p:nvGrpSpPr>
        <p:grpSpPr>
          <a:xfrm>
            <a:off x="1028700" y="1017588"/>
            <a:ext cx="971550" cy="196850"/>
            <a:chOff x="0" y="-14555"/>
            <a:chExt cx="1295772" cy="262966"/>
          </a:xfrm>
        </p:grpSpPr>
        <p:grpSp>
          <p:nvGrpSpPr>
            <p:cNvPr id="41998" name="Google Shape;3218;p32"/>
            <p:cNvGrpSpPr/>
            <p:nvPr/>
          </p:nvGrpSpPr>
          <p:grpSpPr>
            <a:xfrm>
              <a:off x="0" y="-14555"/>
              <a:ext cx="248411" cy="262966"/>
              <a:chOff x="0" y="-47625"/>
              <a:chExt cx="812800" cy="860425"/>
            </a:xfrm>
          </p:grpSpPr>
          <p:sp>
            <p:nvSpPr>
              <p:cNvPr id="42005" name="Google Shape;3219;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42006" name="Google Shape;3220;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1999" name="Google Shape;3221;p32"/>
            <p:cNvGrpSpPr/>
            <p:nvPr/>
          </p:nvGrpSpPr>
          <p:grpSpPr>
            <a:xfrm>
              <a:off x="523681" y="-14555"/>
              <a:ext cx="248411" cy="262966"/>
              <a:chOff x="0" y="-47625"/>
              <a:chExt cx="812800" cy="860425"/>
            </a:xfrm>
          </p:grpSpPr>
          <p:sp>
            <p:nvSpPr>
              <p:cNvPr id="42003" name="Google Shape;3222;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42004" name="Google Shape;3223;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2000" name="Google Shape;3224;p32"/>
            <p:cNvGrpSpPr/>
            <p:nvPr/>
          </p:nvGrpSpPr>
          <p:grpSpPr>
            <a:xfrm>
              <a:off x="1047361" y="-14555"/>
              <a:ext cx="248411" cy="262966"/>
              <a:chOff x="0" y="-47625"/>
              <a:chExt cx="812800" cy="860425"/>
            </a:xfrm>
          </p:grpSpPr>
          <p:sp>
            <p:nvSpPr>
              <p:cNvPr id="42001" name="Google Shape;3225;p32"/>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42002" name="Google Shape;3226;p32"/>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4" name="Google Shape;2689;p30"/>
          <p:cNvPicPr preferRelativeResize="0">
            <a:picLocks noChangeAspect="1"/>
          </p:cNvPicPr>
          <p:nvPr/>
        </p:nvPicPr>
        <p:blipFill>
          <a:blip r:embed="rId1"/>
          <a:srcRect t="7813" b="7811"/>
          <a:stretch>
            <a:fillRect/>
          </a:stretch>
        </p:blipFill>
        <p:spPr>
          <a:xfrm>
            <a:off x="0" y="0"/>
            <a:ext cx="18288000" cy="10287000"/>
          </a:xfrm>
          <a:prstGeom prst="rect">
            <a:avLst/>
          </a:prstGeom>
          <a:noFill/>
          <a:ln w="9525">
            <a:noFill/>
          </a:ln>
        </p:spPr>
      </p:pic>
      <p:grpSp>
        <p:nvGrpSpPr>
          <p:cNvPr id="44035" name="Google Shape;2691;p30"/>
          <p:cNvGrpSpPr/>
          <p:nvPr/>
        </p:nvGrpSpPr>
        <p:grpSpPr>
          <a:xfrm>
            <a:off x="1028700" y="3211513"/>
            <a:ext cx="9163050" cy="4295775"/>
            <a:chOff x="0" y="-47625"/>
            <a:chExt cx="2050298" cy="961016"/>
          </a:xfrm>
        </p:grpSpPr>
        <p:sp>
          <p:nvSpPr>
            <p:cNvPr id="44232" name="Google Shape;2692;p30"/>
            <p:cNvSpPr/>
            <p:nvPr/>
          </p:nvSpPr>
          <p:spPr>
            <a:xfrm>
              <a:off x="0" y="0"/>
              <a:ext cx="2050298" cy="913391"/>
            </a:xfrm>
            <a:custGeom>
              <a:avLst/>
              <a:gdLst/>
              <a:ahLst/>
              <a:cxnLst/>
              <a:pathLst>
                <a:path w="2050298" h="913391">
                  <a:moveTo>
                    <a:pt x="0" y="0"/>
                  </a:moveTo>
                  <a:lnTo>
                    <a:pt x="2050298" y="0"/>
                  </a:lnTo>
                  <a:lnTo>
                    <a:pt x="2050298" y="913391"/>
                  </a:lnTo>
                  <a:lnTo>
                    <a:pt x="0" y="913391"/>
                  </a:lnTo>
                  <a:lnTo>
                    <a:pt x="0" y="0"/>
                  </a:lnTo>
                  <a:close/>
                </a:path>
              </a:pathLst>
            </a:custGeom>
            <a:solidFill>
              <a:srgbClr val="000000">
                <a:alpha val="0"/>
              </a:srgbClr>
            </a:solidFill>
            <a:ln w="38100" cap="flat" cmpd="sng">
              <a:solidFill>
                <a:srgbClr val="000000">
                  <a:alpha val="60391"/>
                </a:srgbClr>
              </a:solidFill>
              <a:prstDash val="solid"/>
              <a:round/>
              <a:headEnd type="none" w="sm" len="sm"/>
              <a:tailEnd type="none" w="sm" len="sm"/>
            </a:ln>
          </p:spPr>
          <p:txBody>
            <a:bodyPr/>
            <a:p>
              <a:endParaRPr lang="en-US"/>
            </a:p>
          </p:txBody>
        </p:sp>
        <p:sp>
          <p:nvSpPr>
            <p:cNvPr id="44233" name="Google Shape;269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2694" name="Google Shape;2694;p30"/>
          <p:cNvSpPr txBox="1"/>
          <p:nvPr/>
        </p:nvSpPr>
        <p:spPr>
          <a:xfrm>
            <a:off x="1295400" y="4156075"/>
            <a:ext cx="8630285" cy="1956435"/>
          </a:xfrm>
          <a:prstGeom prst="rect">
            <a:avLst/>
          </a:prstGeom>
          <a:noFill/>
          <a:ln>
            <a:noFill/>
          </a:ln>
        </p:spPr>
        <p:txBody>
          <a:bodyPr spcFirstLastPara="1" wrap="square" lIns="0" tIns="0" rIns="0" bIns="0" anchor="t" anchorCtr="0">
            <a:spAutoFit/>
          </a:bodyPr>
          <a:lstStyle/>
          <a:p>
            <a:pPr marR="0" defTabSz="914400" eaLnBrk="1" fontAlgn="auto" hangingPunct="1">
              <a:lnSpc>
                <a:spcPct val="120000"/>
              </a:lnSpc>
              <a:spcBef>
                <a:spcPts val="0"/>
              </a:spcBef>
              <a:spcAft>
                <a:spcPts val="0"/>
              </a:spcAft>
              <a:buClr>
                <a:srgbClr val="000000"/>
              </a:buClr>
              <a:buSzTx/>
              <a:buFont typeface="Arial" panose="020B0604020202020204"/>
              <a:buNone/>
              <a:defRPr/>
            </a:pPr>
            <a:r>
              <a:rPr kumimoji="0" lang="en-US" sz="10595" kern="0" cap="none" spc="0" normalizeH="0" baseline="0" noProof="0">
                <a:solidFill>
                  <a:srgbClr val="000000"/>
                </a:solidFill>
                <a:ea typeface="Forum" panose="02000000000000000000"/>
                <a:cs typeface="Arial" panose="020B0604020202020204" pitchFamily="34" charset="0"/>
                <a:sym typeface="Forum" panose="02000000000000000000"/>
              </a:rPr>
              <a:t>THANK YOU!</a:t>
            </a:r>
            <a:endParaRPr kumimoji="0" lang="en-US" sz="10595" kern="0" cap="none" spc="0" normalizeH="0" baseline="0" noProof="0">
              <a:solidFill>
                <a:srgbClr val="000000"/>
              </a:solidFill>
              <a:ea typeface="Forum" panose="02000000000000000000"/>
              <a:cs typeface="Arial" panose="020B0604020202020204" pitchFamily="34" charset="0"/>
              <a:sym typeface="Forum" panose="02000000000000000000"/>
            </a:endParaRPr>
          </a:p>
        </p:txBody>
      </p:sp>
      <p:grpSp>
        <p:nvGrpSpPr>
          <p:cNvPr id="44037" name="Google Shape;2696;p30"/>
          <p:cNvGrpSpPr/>
          <p:nvPr/>
        </p:nvGrpSpPr>
        <p:grpSpPr>
          <a:xfrm>
            <a:off x="15039975" y="-28575"/>
            <a:ext cx="3359150" cy="3127375"/>
            <a:chOff x="0" y="-15824"/>
            <a:chExt cx="4480139" cy="4170512"/>
          </a:xfrm>
        </p:grpSpPr>
        <p:grpSp>
          <p:nvGrpSpPr>
            <p:cNvPr id="44142" name="Google Shape;2697;p30"/>
            <p:cNvGrpSpPr/>
            <p:nvPr/>
          </p:nvGrpSpPr>
          <p:grpSpPr>
            <a:xfrm>
              <a:off x="0" y="-15824"/>
              <a:ext cx="270055" cy="285879"/>
              <a:chOff x="0" y="-47625"/>
              <a:chExt cx="812800" cy="860425"/>
            </a:xfrm>
          </p:grpSpPr>
          <p:sp>
            <p:nvSpPr>
              <p:cNvPr id="44230" name="Google Shape;269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31" name="Google Shape;269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43" name="Google Shape;2700;p30"/>
            <p:cNvGrpSpPr/>
            <p:nvPr/>
          </p:nvGrpSpPr>
          <p:grpSpPr>
            <a:xfrm>
              <a:off x="0" y="763180"/>
              <a:ext cx="270055" cy="285879"/>
              <a:chOff x="0" y="-47625"/>
              <a:chExt cx="812800" cy="860425"/>
            </a:xfrm>
          </p:grpSpPr>
          <p:sp>
            <p:nvSpPr>
              <p:cNvPr id="44228" name="Google Shape;270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29" name="Google Shape;270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44" name="Google Shape;2703;p30"/>
            <p:cNvGrpSpPr/>
            <p:nvPr/>
          </p:nvGrpSpPr>
          <p:grpSpPr>
            <a:xfrm>
              <a:off x="1052521" y="-15824"/>
              <a:ext cx="270055" cy="285879"/>
              <a:chOff x="0" y="-47625"/>
              <a:chExt cx="812800" cy="860425"/>
            </a:xfrm>
          </p:grpSpPr>
          <p:sp>
            <p:nvSpPr>
              <p:cNvPr id="44226" name="Google Shape;270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27" name="Google Shape;270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45" name="Google Shape;2706;p30"/>
            <p:cNvGrpSpPr/>
            <p:nvPr/>
          </p:nvGrpSpPr>
          <p:grpSpPr>
            <a:xfrm>
              <a:off x="1052521" y="763180"/>
              <a:ext cx="270055" cy="285879"/>
              <a:chOff x="0" y="-47625"/>
              <a:chExt cx="812800" cy="860425"/>
            </a:xfrm>
          </p:grpSpPr>
          <p:sp>
            <p:nvSpPr>
              <p:cNvPr id="44224" name="Google Shape;270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25" name="Google Shape;270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46" name="Google Shape;2709;p30"/>
            <p:cNvGrpSpPr/>
            <p:nvPr/>
          </p:nvGrpSpPr>
          <p:grpSpPr>
            <a:xfrm>
              <a:off x="2105042" y="-15824"/>
              <a:ext cx="270055" cy="285879"/>
              <a:chOff x="0" y="-47625"/>
              <a:chExt cx="812800" cy="860425"/>
            </a:xfrm>
          </p:grpSpPr>
          <p:sp>
            <p:nvSpPr>
              <p:cNvPr id="44222" name="Google Shape;271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23" name="Google Shape;271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47" name="Google Shape;2712;p30"/>
            <p:cNvGrpSpPr/>
            <p:nvPr/>
          </p:nvGrpSpPr>
          <p:grpSpPr>
            <a:xfrm>
              <a:off x="2105042" y="763180"/>
              <a:ext cx="270055" cy="285879"/>
              <a:chOff x="0" y="-47625"/>
              <a:chExt cx="812800" cy="860425"/>
            </a:xfrm>
          </p:grpSpPr>
          <p:sp>
            <p:nvSpPr>
              <p:cNvPr id="44220" name="Google Shape;271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21" name="Google Shape;271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48" name="Google Shape;2715;p30"/>
            <p:cNvGrpSpPr/>
            <p:nvPr/>
          </p:nvGrpSpPr>
          <p:grpSpPr>
            <a:xfrm>
              <a:off x="3157563" y="-15824"/>
              <a:ext cx="270055" cy="285879"/>
              <a:chOff x="0" y="-47625"/>
              <a:chExt cx="812800" cy="860425"/>
            </a:xfrm>
          </p:grpSpPr>
          <p:sp>
            <p:nvSpPr>
              <p:cNvPr id="44218" name="Google Shape;271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19" name="Google Shape;271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49" name="Google Shape;2718;p30"/>
            <p:cNvGrpSpPr/>
            <p:nvPr/>
          </p:nvGrpSpPr>
          <p:grpSpPr>
            <a:xfrm>
              <a:off x="3157563" y="763180"/>
              <a:ext cx="270055" cy="285879"/>
              <a:chOff x="0" y="-47625"/>
              <a:chExt cx="812800" cy="860425"/>
            </a:xfrm>
          </p:grpSpPr>
          <p:sp>
            <p:nvSpPr>
              <p:cNvPr id="44216" name="Google Shape;271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17" name="Google Shape;272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50" name="Google Shape;2721;p30"/>
            <p:cNvGrpSpPr/>
            <p:nvPr/>
          </p:nvGrpSpPr>
          <p:grpSpPr>
            <a:xfrm>
              <a:off x="4210084" y="-15824"/>
              <a:ext cx="270055" cy="285879"/>
              <a:chOff x="0" y="-47625"/>
              <a:chExt cx="812800" cy="860425"/>
            </a:xfrm>
          </p:grpSpPr>
          <p:sp>
            <p:nvSpPr>
              <p:cNvPr id="44214" name="Google Shape;272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15" name="Google Shape;272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51" name="Google Shape;2724;p30"/>
            <p:cNvGrpSpPr/>
            <p:nvPr/>
          </p:nvGrpSpPr>
          <p:grpSpPr>
            <a:xfrm>
              <a:off x="4210084" y="763180"/>
              <a:ext cx="270055" cy="285879"/>
              <a:chOff x="0" y="-47625"/>
              <a:chExt cx="812800" cy="860425"/>
            </a:xfrm>
          </p:grpSpPr>
          <p:sp>
            <p:nvSpPr>
              <p:cNvPr id="44212" name="Google Shape;272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13" name="Google Shape;272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52" name="Google Shape;2727;p30"/>
            <p:cNvGrpSpPr/>
            <p:nvPr/>
          </p:nvGrpSpPr>
          <p:grpSpPr>
            <a:xfrm>
              <a:off x="0" y="1539587"/>
              <a:ext cx="270055" cy="285879"/>
              <a:chOff x="0" y="-47625"/>
              <a:chExt cx="812800" cy="860425"/>
            </a:xfrm>
          </p:grpSpPr>
          <p:sp>
            <p:nvSpPr>
              <p:cNvPr id="44210" name="Google Shape;272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11" name="Google Shape;272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53" name="Google Shape;2730;p30"/>
            <p:cNvGrpSpPr/>
            <p:nvPr/>
          </p:nvGrpSpPr>
          <p:grpSpPr>
            <a:xfrm>
              <a:off x="1052521" y="1539587"/>
              <a:ext cx="270055" cy="285879"/>
              <a:chOff x="0" y="-47625"/>
              <a:chExt cx="812800" cy="860425"/>
            </a:xfrm>
          </p:grpSpPr>
          <p:sp>
            <p:nvSpPr>
              <p:cNvPr id="44208" name="Google Shape;273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09" name="Google Shape;273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54" name="Google Shape;2733;p30"/>
            <p:cNvGrpSpPr/>
            <p:nvPr/>
          </p:nvGrpSpPr>
          <p:grpSpPr>
            <a:xfrm>
              <a:off x="2105042" y="1539587"/>
              <a:ext cx="270055" cy="285879"/>
              <a:chOff x="0" y="-47625"/>
              <a:chExt cx="812800" cy="860425"/>
            </a:xfrm>
          </p:grpSpPr>
          <p:sp>
            <p:nvSpPr>
              <p:cNvPr id="44206" name="Google Shape;273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07" name="Google Shape;273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55" name="Google Shape;2736;p30"/>
            <p:cNvGrpSpPr/>
            <p:nvPr/>
          </p:nvGrpSpPr>
          <p:grpSpPr>
            <a:xfrm>
              <a:off x="3157563" y="1539587"/>
              <a:ext cx="270055" cy="285879"/>
              <a:chOff x="0" y="-47625"/>
              <a:chExt cx="812800" cy="860425"/>
            </a:xfrm>
          </p:grpSpPr>
          <p:sp>
            <p:nvSpPr>
              <p:cNvPr id="44204" name="Google Shape;273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05" name="Google Shape;273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56" name="Google Shape;2739;p30"/>
            <p:cNvGrpSpPr/>
            <p:nvPr/>
          </p:nvGrpSpPr>
          <p:grpSpPr>
            <a:xfrm>
              <a:off x="4210084" y="1539587"/>
              <a:ext cx="270055" cy="285879"/>
              <a:chOff x="0" y="-47625"/>
              <a:chExt cx="812800" cy="860425"/>
            </a:xfrm>
          </p:grpSpPr>
          <p:sp>
            <p:nvSpPr>
              <p:cNvPr id="44202" name="Google Shape;274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03" name="Google Shape;274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57" name="Google Shape;2742;p30"/>
            <p:cNvGrpSpPr/>
            <p:nvPr/>
          </p:nvGrpSpPr>
          <p:grpSpPr>
            <a:xfrm>
              <a:off x="0" y="2315995"/>
              <a:ext cx="270055" cy="285879"/>
              <a:chOff x="0" y="-47625"/>
              <a:chExt cx="812800" cy="860425"/>
            </a:xfrm>
          </p:grpSpPr>
          <p:sp>
            <p:nvSpPr>
              <p:cNvPr id="44200" name="Google Shape;274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201" name="Google Shape;274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58" name="Google Shape;2745;p30"/>
            <p:cNvGrpSpPr/>
            <p:nvPr/>
          </p:nvGrpSpPr>
          <p:grpSpPr>
            <a:xfrm>
              <a:off x="1052521" y="2315995"/>
              <a:ext cx="270055" cy="285879"/>
              <a:chOff x="0" y="-47625"/>
              <a:chExt cx="812800" cy="860425"/>
            </a:xfrm>
          </p:grpSpPr>
          <p:sp>
            <p:nvSpPr>
              <p:cNvPr id="44198" name="Google Shape;274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99" name="Google Shape;274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59" name="Google Shape;2748;p30"/>
            <p:cNvGrpSpPr/>
            <p:nvPr/>
          </p:nvGrpSpPr>
          <p:grpSpPr>
            <a:xfrm>
              <a:off x="2105042" y="2315995"/>
              <a:ext cx="270055" cy="285879"/>
              <a:chOff x="0" y="-47625"/>
              <a:chExt cx="812800" cy="860425"/>
            </a:xfrm>
          </p:grpSpPr>
          <p:sp>
            <p:nvSpPr>
              <p:cNvPr id="44196" name="Google Shape;274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97" name="Google Shape;275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60" name="Google Shape;2751;p30"/>
            <p:cNvGrpSpPr/>
            <p:nvPr/>
          </p:nvGrpSpPr>
          <p:grpSpPr>
            <a:xfrm>
              <a:off x="3157563" y="2315995"/>
              <a:ext cx="270055" cy="285879"/>
              <a:chOff x="0" y="-47625"/>
              <a:chExt cx="812800" cy="860425"/>
            </a:xfrm>
          </p:grpSpPr>
          <p:sp>
            <p:nvSpPr>
              <p:cNvPr id="44194" name="Google Shape;275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95" name="Google Shape;275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61" name="Google Shape;2754;p30"/>
            <p:cNvGrpSpPr/>
            <p:nvPr/>
          </p:nvGrpSpPr>
          <p:grpSpPr>
            <a:xfrm>
              <a:off x="4210084" y="2315995"/>
              <a:ext cx="270055" cy="285879"/>
              <a:chOff x="0" y="-47625"/>
              <a:chExt cx="812800" cy="860425"/>
            </a:xfrm>
          </p:grpSpPr>
          <p:sp>
            <p:nvSpPr>
              <p:cNvPr id="44192" name="Google Shape;275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93" name="Google Shape;275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62" name="Google Shape;2757;p30"/>
            <p:cNvGrpSpPr/>
            <p:nvPr/>
          </p:nvGrpSpPr>
          <p:grpSpPr>
            <a:xfrm>
              <a:off x="0" y="3092402"/>
              <a:ext cx="270055" cy="285879"/>
              <a:chOff x="0" y="-47625"/>
              <a:chExt cx="812800" cy="860425"/>
            </a:xfrm>
          </p:grpSpPr>
          <p:sp>
            <p:nvSpPr>
              <p:cNvPr id="44190" name="Google Shape;275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91" name="Google Shape;275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63" name="Google Shape;2760;p30"/>
            <p:cNvGrpSpPr/>
            <p:nvPr/>
          </p:nvGrpSpPr>
          <p:grpSpPr>
            <a:xfrm>
              <a:off x="1052521" y="3092402"/>
              <a:ext cx="270055" cy="285879"/>
              <a:chOff x="0" y="-47625"/>
              <a:chExt cx="812800" cy="860425"/>
            </a:xfrm>
          </p:grpSpPr>
          <p:sp>
            <p:nvSpPr>
              <p:cNvPr id="44188" name="Google Shape;276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89" name="Google Shape;276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64" name="Google Shape;2763;p30"/>
            <p:cNvGrpSpPr/>
            <p:nvPr/>
          </p:nvGrpSpPr>
          <p:grpSpPr>
            <a:xfrm>
              <a:off x="2105042" y="3092402"/>
              <a:ext cx="270055" cy="285879"/>
              <a:chOff x="0" y="-47625"/>
              <a:chExt cx="812800" cy="860425"/>
            </a:xfrm>
          </p:grpSpPr>
          <p:sp>
            <p:nvSpPr>
              <p:cNvPr id="44186" name="Google Shape;276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87" name="Google Shape;276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65" name="Google Shape;2766;p30"/>
            <p:cNvGrpSpPr/>
            <p:nvPr/>
          </p:nvGrpSpPr>
          <p:grpSpPr>
            <a:xfrm>
              <a:off x="3157563" y="3092402"/>
              <a:ext cx="270055" cy="285879"/>
              <a:chOff x="0" y="-47625"/>
              <a:chExt cx="812800" cy="860425"/>
            </a:xfrm>
          </p:grpSpPr>
          <p:sp>
            <p:nvSpPr>
              <p:cNvPr id="44184" name="Google Shape;276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85" name="Google Shape;276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66" name="Google Shape;2769;p30"/>
            <p:cNvGrpSpPr/>
            <p:nvPr/>
          </p:nvGrpSpPr>
          <p:grpSpPr>
            <a:xfrm>
              <a:off x="4210084" y="3092402"/>
              <a:ext cx="270055" cy="285879"/>
              <a:chOff x="0" y="-47625"/>
              <a:chExt cx="812800" cy="860425"/>
            </a:xfrm>
          </p:grpSpPr>
          <p:sp>
            <p:nvSpPr>
              <p:cNvPr id="44182" name="Google Shape;277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83" name="Google Shape;277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67" name="Google Shape;2772;p30"/>
            <p:cNvGrpSpPr/>
            <p:nvPr/>
          </p:nvGrpSpPr>
          <p:grpSpPr>
            <a:xfrm>
              <a:off x="0" y="3868809"/>
              <a:ext cx="270055" cy="285879"/>
              <a:chOff x="0" y="-47625"/>
              <a:chExt cx="812800" cy="860425"/>
            </a:xfrm>
          </p:grpSpPr>
          <p:sp>
            <p:nvSpPr>
              <p:cNvPr id="44180" name="Google Shape;277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81" name="Google Shape;277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68" name="Google Shape;2775;p30"/>
            <p:cNvGrpSpPr/>
            <p:nvPr/>
          </p:nvGrpSpPr>
          <p:grpSpPr>
            <a:xfrm>
              <a:off x="1052521" y="3868809"/>
              <a:ext cx="270055" cy="285879"/>
              <a:chOff x="0" y="-47625"/>
              <a:chExt cx="812800" cy="860425"/>
            </a:xfrm>
          </p:grpSpPr>
          <p:sp>
            <p:nvSpPr>
              <p:cNvPr id="44178" name="Google Shape;277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79" name="Google Shape;277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69" name="Google Shape;2778;p30"/>
            <p:cNvGrpSpPr/>
            <p:nvPr/>
          </p:nvGrpSpPr>
          <p:grpSpPr>
            <a:xfrm>
              <a:off x="2105042" y="3868809"/>
              <a:ext cx="270055" cy="285879"/>
              <a:chOff x="0" y="-47625"/>
              <a:chExt cx="812800" cy="860425"/>
            </a:xfrm>
          </p:grpSpPr>
          <p:sp>
            <p:nvSpPr>
              <p:cNvPr id="44176" name="Google Shape;277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77" name="Google Shape;278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70" name="Google Shape;2781;p30"/>
            <p:cNvGrpSpPr/>
            <p:nvPr/>
          </p:nvGrpSpPr>
          <p:grpSpPr>
            <a:xfrm>
              <a:off x="3157563" y="3868809"/>
              <a:ext cx="270055" cy="285879"/>
              <a:chOff x="0" y="-47625"/>
              <a:chExt cx="812800" cy="860425"/>
            </a:xfrm>
          </p:grpSpPr>
          <p:sp>
            <p:nvSpPr>
              <p:cNvPr id="44174" name="Google Shape;278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75" name="Google Shape;278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171" name="Google Shape;2784;p30"/>
            <p:cNvGrpSpPr/>
            <p:nvPr/>
          </p:nvGrpSpPr>
          <p:grpSpPr>
            <a:xfrm>
              <a:off x="4210084" y="3868809"/>
              <a:ext cx="270055" cy="285879"/>
              <a:chOff x="0" y="-47625"/>
              <a:chExt cx="812800" cy="860425"/>
            </a:xfrm>
          </p:grpSpPr>
          <p:sp>
            <p:nvSpPr>
              <p:cNvPr id="44172" name="Google Shape;278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ACE2E1">
                  <a:alpha val="100000"/>
                </a:srgbClr>
              </a:solidFill>
              <a:ln w="9525">
                <a:noFill/>
              </a:ln>
            </p:spPr>
            <p:txBody>
              <a:bodyPr/>
              <a:p>
                <a:endParaRPr lang="en-US"/>
              </a:p>
            </p:txBody>
          </p:sp>
          <p:sp>
            <p:nvSpPr>
              <p:cNvPr id="44173" name="Google Shape;278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grpSp>
        <p:nvGrpSpPr>
          <p:cNvPr id="44038" name="Google Shape;2787;p30"/>
          <p:cNvGrpSpPr/>
          <p:nvPr/>
        </p:nvGrpSpPr>
        <p:grpSpPr>
          <a:xfrm>
            <a:off x="4832350" y="8578850"/>
            <a:ext cx="2200275" cy="2047875"/>
            <a:chOff x="0" y="-10362"/>
            <a:chExt cx="2933744" cy="2730990"/>
          </a:xfrm>
        </p:grpSpPr>
        <p:grpSp>
          <p:nvGrpSpPr>
            <p:cNvPr id="44052" name="Google Shape;2788;p30"/>
            <p:cNvGrpSpPr/>
            <p:nvPr/>
          </p:nvGrpSpPr>
          <p:grpSpPr>
            <a:xfrm>
              <a:off x="0" y="-10362"/>
              <a:ext cx="176841" cy="187203"/>
              <a:chOff x="0" y="-47625"/>
              <a:chExt cx="812800" cy="860425"/>
            </a:xfrm>
          </p:grpSpPr>
          <p:sp>
            <p:nvSpPr>
              <p:cNvPr id="44140" name="Google Shape;278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41" name="Google Shape;279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53" name="Google Shape;2791;p30"/>
            <p:cNvGrpSpPr/>
            <p:nvPr/>
          </p:nvGrpSpPr>
          <p:grpSpPr>
            <a:xfrm>
              <a:off x="0" y="499756"/>
              <a:ext cx="176841" cy="187203"/>
              <a:chOff x="0" y="-47625"/>
              <a:chExt cx="812800" cy="860425"/>
            </a:xfrm>
          </p:grpSpPr>
          <p:sp>
            <p:nvSpPr>
              <p:cNvPr id="44138" name="Google Shape;279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39" name="Google Shape;279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54" name="Google Shape;2794;p30"/>
            <p:cNvGrpSpPr/>
            <p:nvPr/>
          </p:nvGrpSpPr>
          <p:grpSpPr>
            <a:xfrm>
              <a:off x="689226" y="-10362"/>
              <a:ext cx="176841" cy="187203"/>
              <a:chOff x="0" y="-47625"/>
              <a:chExt cx="812800" cy="860425"/>
            </a:xfrm>
          </p:grpSpPr>
          <p:sp>
            <p:nvSpPr>
              <p:cNvPr id="44136" name="Google Shape;279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37" name="Google Shape;279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55" name="Google Shape;2797;p30"/>
            <p:cNvGrpSpPr/>
            <p:nvPr/>
          </p:nvGrpSpPr>
          <p:grpSpPr>
            <a:xfrm>
              <a:off x="689226" y="499756"/>
              <a:ext cx="176841" cy="187203"/>
              <a:chOff x="0" y="-47625"/>
              <a:chExt cx="812800" cy="860425"/>
            </a:xfrm>
          </p:grpSpPr>
          <p:sp>
            <p:nvSpPr>
              <p:cNvPr id="44134" name="Google Shape;279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35" name="Google Shape;279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56" name="Google Shape;2800;p30"/>
            <p:cNvGrpSpPr/>
            <p:nvPr/>
          </p:nvGrpSpPr>
          <p:grpSpPr>
            <a:xfrm>
              <a:off x="1378451" y="-10362"/>
              <a:ext cx="176841" cy="187203"/>
              <a:chOff x="0" y="-47625"/>
              <a:chExt cx="812800" cy="860425"/>
            </a:xfrm>
          </p:grpSpPr>
          <p:sp>
            <p:nvSpPr>
              <p:cNvPr id="44132" name="Google Shape;280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33" name="Google Shape;280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57" name="Google Shape;2803;p30"/>
            <p:cNvGrpSpPr/>
            <p:nvPr/>
          </p:nvGrpSpPr>
          <p:grpSpPr>
            <a:xfrm>
              <a:off x="1378451" y="499756"/>
              <a:ext cx="176841" cy="187203"/>
              <a:chOff x="0" y="-47625"/>
              <a:chExt cx="812800" cy="860425"/>
            </a:xfrm>
          </p:grpSpPr>
          <p:sp>
            <p:nvSpPr>
              <p:cNvPr id="44130" name="Google Shape;280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31" name="Google Shape;280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58" name="Google Shape;2806;p30"/>
            <p:cNvGrpSpPr/>
            <p:nvPr/>
          </p:nvGrpSpPr>
          <p:grpSpPr>
            <a:xfrm>
              <a:off x="2067677" y="-10362"/>
              <a:ext cx="176841" cy="187203"/>
              <a:chOff x="0" y="-47625"/>
              <a:chExt cx="812800" cy="860425"/>
            </a:xfrm>
          </p:grpSpPr>
          <p:sp>
            <p:nvSpPr>
              <p:cNvPr id="44128" name="Google Shape;280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29" name="Google Shape;280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59" name="Google Shape;2809;p30"/>
            <p:cNvGrpSpPr/>
            <p:nvPr/>
          </p:nvGrpSpPr>
          <p:grpSpPr>
            <a:xfrm>
              <a:off x="2067677" y="499756"/>
              <a:ext cx="176841" cy="187203"/>
              <a:chOff x="0" y="-47625"/>
              <a:chExt cx="812800" cy="860425"/>
            </a:xfrm>
          </p:grpSpPr>
          <p:sp>
            <p:nvSpPr>
              <p:cNvPr id="44126" name="Google Shape;281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27" name="Google Shape;281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60" name="Google Shape;2812;p30"/>
            <p:cNvGrpSpPr/>
            <p:nvPr/>
          </p:nvGrpSpPr>
          <p:grpSpPr>
            <a:xfrm>
              <a:off x="2756903" y="-10362"/>
              <a:ext cx="176841" cy="187203"/>
              <a:chOff x="0" y="-47625"/>
              <a:chExt cx="812800" cy="860425"/>
            </a:xfrm>
          </p:grpSpPr>
          <p:sp>
            <p:nvSpPr>
              <p:cNvPr id="44124" name="Google Shape;281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25" name="Google Shape;281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61" name="Google Shape;2815;p30"/>
            <p:cNvGrpSpPr/>
            <p:nvPr/>
          </p:nvGrpSpPr>
          <p:grpSpPr>
            <a:xfrm>
              <a:off x="2756903" y="499756"/>
              <a:ext cx="176841" cy="187203"/>
              <a:chOff x="0" y="-47625"/>
              <a:chExt cx="812800" cy="860425"/>
            </a:xfrm>
          </p:grpSpPr>
          <p:sp>
            <p:nvSpPr>
              <p:cNvPr id="44122" name="Google Shape;281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23" name="Google Shape;281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62" name="Google Shape;2818;p30"/>
            <p:cNvGrpSpPr/>
            <p:nvPr/>
          </p:nvGrpSpPr>
          <p:grpSpPr>
            <a:xfrm>
              <a:off x="0" y="1008173"/>
              <a:ext cx="176841" cy="187203"/>
              <a:chOff x="0" y="-47625"/>
              <a:chExt cx="812800" cy="860425"/>
            </a:xfrm>
          </p:grpSpPr>
          <p:sp>
            <p:nvSpPr>
              <p:cNvPr id="44120" name="Google Shape;281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21" name="Google Shape;282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63" name="Google Shape;2821;p30"/>
            <p:cNvGrpSpPr/>
            <p:nvPr/>
          </p:nvGrpSpPr>
          <p:grpSpPr>
            <a:xfrm>
              <a:off x="689226" y="1008173"/>
              <a:ext cx="176841" cy="187203"/>
              <a:chOff x="0" y="-47625"/>
              <a:chExt cx="812800" cy="860425"/>
            </a:xfrm>
          </p:grpSpPr>
          <p:sp>
            <p:nvSpPr>
              <p:cNvPr id="44118" name="Google Shape;282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19" name="Google Shape;282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64" name="Google Shape;2824;p30"/>
            <p:cNvGrpSpPr/>
            <p:nvPr/>
          </p:nvGrpSpPr>
          <p:grpSpPr>
            <a:xfrm>
              <a:off x="1378451" y="1008173"/>
              <a:ext cx="176841" cy="187203"/>
              <a:chOff x="0" y="-47625"/>
              <a:chExt cx="812800" cy="860425"/>
            </a:xfrm>
          </p:grpSpPr>
          <p:sp>
            <p:nvSpPr>
              <p:cNvPr id="44116" name="Google Shape;282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17" name="Google Shape;282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65" name="Google Shape;2827;p30"/>
            <p:cNvGrpSpPr/>
            <p:nvPr/>
          </p:nvGrpSpPr>
          <p:grpSpPr>
            <a:xfrm>
              <a:off x="2067677" y="1008173"/>
              <a:ext cx="176841" cy="187203"/>
              <a:chOff x="0" y="-47625"/>
              <a:chExt cx="812800" cy="860425"/>
            </a:xfrm>
          </p:grpSpPr>
          <p:sp>
            <p:nvSpPr>
              <p:cNvPr id="44114" name="Google Shape;282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15" name="Google Shape;282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66" name="Google Shape;2830;p30"/>
            <p:cNvGrpSpPr/>
            <p:nvPr/>
          </p:nvGrpSpPr>
          <p:grpSpPr>
            <a:xfrm>
              <a:off x="2756903" y="1008173"/>
              <a:ext cx="176841" cy="187203"/>
              <a:chOff x="0" y="-47625"/>
              <a:chExt cx="812800" cy="860425"/>
            </a:xfrm>
          </p:grpSpPr>
          <p:sp>
            <p:nvSpPr>
              <p:cNvPr id="44112" name="Google Shape;283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13" name="Google Shape;283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67" name="Google Shape;2833;p30"/>
            <p:cNvGrpSpPr/>
            <p:nvPr/>
          </p:nvGrpSpPr>
          <p:grpSpPr>
            <a:xfrm>
              <a:off x="0" y="1516590"/>
              <a:ext cx="176841" cy="187203"/>
              <a:chOff x="0" y="-47625"/>
              <a:chExt cx="812800" cy="860425"/>
            </a:xfrm>
          </p:grpSpPr>
          <p:sp>
            <p:nvSpPr>
              <p:cNvPr id="44110" name="Google Shape;283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11" name="Google Shape;283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68" name="Google Shape;2836;p30"/>
            <p:cNvGrpSpPr/>
            <p:nvPr/>
          </p:nvGrpSpPr>
          <p:grpSpPr>
            <a:xfrm>
              <a:off x="689226" y="1516590"/>
              <a:ext cx="176841" cy="187203"/>
              <a:chOff x="0" y="-47625"/>
              <a:chExt cx="812800" cy="860425"/>
            </a:xfrm>
          </p:grpSpPr>
          <p:sp>
            <p:nvSpPr>
              <p:cNvPr id="44108" name="Google Shape;283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09" name="Google Shape;283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69" name="Google Shape;2839;p30"/>
            <p:cNvGrpSpPr/>
            <p:nvPr/>
          </p:nvGrpSpPr>
          <p:grpSpPr>
            <a:xfrm>
              <a:off x="1378451" y="1516590"/>
              <a:ext cx="176841" cy="187203"/>
              <a:chOff x="0" y="-47625"/>
              <a:chExt cx="812800" cy="860425"/>
            </a:xfrm>
          </p:grpSpPr>
          <p:sp>
            <p:nvSpPr>
              <p:cNvPr id="44106" name="Google Shape;284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07" name="Google Shape;284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70" name="Google Shape;2842;p30"/>
            <p:cNvGrpSpPr/>
            <p:nvPr/>
          </p:nvGrpSpPr>
          <p:grpSpPr>
            <a:xfrm>
              <a:off x="2067677" y="1516590"/>
              <a:ext cx="176841" cy="187203"/>
              <a:chOff x="0" y="-47625"/>
              <a:chExt cx="812800" cy="860425"/>
            </a:xfrm>
          </p:grpSpPr>
          <p:sp>
            <p:nvSpPr>
              <p:cNvPr id="44104" name="Google Shape;284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05" name="Google Shape;284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71" name="Google Shape;2845;p30"/>
            <p:cNvGrpSpPr/>
            <p:nvPr/>
          </p:nvGrpSpPr>
          <p:grpSpPr>
            <a:xfrm>
              <a:off x="2756903" y="1516590"/>
              <a:ext cx="176841" cy="187203"/>
              <a:chOff x="0" y="-47625"/>
              <a:chExt cx="812800" cy="860425"/>
            </a:xfrm>
          </p:grpSpPr>
          <p:sp>
            <p:nvSpPr>
              <p:cNvPr id="44102" name="Google Shape;284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03" name="Google Shape;284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72" name="Google Shape;2848;p30"/>
            <p:cNvGrpSpPr/>
            <p:nvPr/>
          </p:nvGrpSpPr>
          <p:grpSpPr>
            <a:xfrm>
              <a:off x="0" y="2025007"/>
              <a:ext cx="176841" cy="187203"/>
              <a:chOff x="0" y="-47625"/>
              <a:chExt cx="812800" cy="860425"/>
            </a:xfrm>
          </p:grpSpPr>
          <p:sp>
            <p:nvSpPr>
              <p:cNvPr id="44100" name="Google Shape;2849;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101" name="Google Shape;2850;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73" name="Google Shape;2851;p30"/>
            <p:cNvGrpSpPr/>
            <p:nvPr/>
          </p:nvGrpSpPr>
          <p:grpSpPr>
            <a:xfrm>
              <a:off x="689226" y="2025007"/>
              <a:ext cx="176841" cy="187203"/>
              <a:chOff x="0" y="-47625"/>
              <a:chExt cx="812800" cy="860425"/>
            </a:xfrm>
          </p:grpSpPr>
          <p:sp>
            <p:nvSpPr>
              <p:cNvPr id="44098" name="Google Shape;2852;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099" name="Google Shape;2853;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74" name="Google Shape;2854;p30"/>
            <p:cNvGrpSpPr/>
            <p:nvPr/>
          </p:nvGrpSpPr>
          <p:grpSpPr>
            <a:xfrm>
              <a:off x="1378451" y="2025007"/>
              <a:ext cx="176841" cy="187203"/>
              <a:chOff x="0" y="-47625"/>
              <a:chExt cx="812800" cy="860425"/>
            </a:xfrm>
          </p:grpSpPr>
          <p:sp>
            <p:nvSpPr>
              <p:cNvPr id="44096" name="Google Shape;2855;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097" name="Google Shape;2856;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75" name="Google Shape;2857;p30"/>
            <p:cNvGrpSpPr/>
            <p:nvPr/>
          </p:nvGrpSpPr>
          <p:grpSpPr>
            <a:xfrm>
              <a:off x="2067677" y="2025007"/>
              <a:ext cx="176841" cy="187203"/>
              <a:chOff x="0" y="-47625"/>
              <a:chExt cx="812800" cy="860425"/>
            </a:xfrm>
          </p:grpSpPr>
          <p:sp>
            <p:nvSpPr>
              <p:cNvPr id="44094" name="Google Shape;2858;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095" name="Google Shape;2859;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76" name="Google Shape;2860;p30"/>
            <p:cNvGrpSpPr/>
            <p:nvPr/>
          </p:nvGrpSpPr>
          <p:grpSpPr>
            <a:xfrm>
              <a:off x="2756903" y="2025007"/>
              <a:ext cx="176841" cy="187203"/>
              <a:chOff x="0" y="-47625"/>
              <a:chExt cx="812800" cy="860425"/>
            </a:xfrm>
          </p:grpSpPr>
          <p:sp>
            <p:nvSpPr>
              <p:cNvPr id="44092" name="Google Shape;2861;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093" name="Google Shape;2862;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77" name="Google Shape;2863;p30"/>
            <p:cNvGrpSpPr/>
            <p:nvPr/>
          </p:nvGrpSpPr>
          <p:grpSpPr>
            <a:xfrm>
              <a:off x="0" y="2533425"/>
              <a:ext cx="176841" cy="187203"/>
              <a:chOff x="0" y="-47625"/>
              <a:chExt cx="812800" cy="860425"/>
            </a:xfrm>
          </p:grpSpPr>
          <p:sp>
            <p:nvSpPr>
              <p:cNvPr id="44090" name="Google Shape;2864;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091" name="Google Shape;2865;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78" name="Google Shape;2866;p30"/>
            <p:cNvGrpSpPr/>
            <p:nvPr/>
          </p:nvGrpSpPr>
          <p:grpSpPr>
            <a:xfrm>
              <a:off x="689226" y="2533425"/>
              <a:ext cx="176841" cy="187203"/>
              <a:chOff x="0" y="-47625"/>
              <a:chExt cx="812800" cy="860425"/>
            </a:xfrm>
          </p:grpSpPr>
          <p:sp>
            <p:nvSpPr>
              <p:cNvPr id="44088" name="Google Shape;2867;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089" name="Google Shape;2868;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79" name="Google Shape;2869;p30"/>
            <p:cNvGrpSpPr/>
            <p:nvPr/>
          </p:nvGrpSpPr>
          <p:grpSpPr>
            <a:xfrm>
              <a:off x="1378451" y="2533425"/>
              <a:ext cx="176841" cy="187203"/>
              <a:chOff x="0" y="-47625"/>
              <a:chExt cx="812800" cy="860425"/>
            </a:xfrm>
          </p:grpSpPr>
          <p:sp>
            <p:nvSpPr>
              <p:cNvPr id="44086" name="Google Shape;287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087" name="Google Shape;287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80" name="Google Shape;2872;p30"/>
            <p:cNvGrpSpPr/>
            <p:nvPr/>
          </p:nvGrpSpPr>
          <p:grpSpPr>
            <a:xfrm>
              <a:off x="2067677" y="2533425"/>
              <a:ext cx="176841" cy="187203"/>
              <a:chOff x="0" y="-47625"/>
              <a:chExt cx="812800" cy="860425"/>
            </a:xfrm>
          </p:grpSpPr>
          <p:sp>
            <p:nvSpPr>
              <p:cNvPr id="44084" name="Google Shape;287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085" name="Google Shape;287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81" name="Google Shape;2875;p30"/>
            <p:cNvGrpSpPr/>
            <p:nvPr/>
          </p:nvGrpSpPr>
          <p:grpSpPr>
            <a:xfrm>
              <a:off x="2756903" y="2533425"/>
              <a:ext cx="176841" cy="187203"/>
              <a:chOff x="0" y="-47625"/>
              <a:chExt cx="812800" cy="860425"/>
            </a:xfrm>
          </p:grpSpPr>
          <p:sp>
            <p:nvSpPr>
              <p:cNvPr id="44082" name="Google Shape;287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8FB1F8">
                  <a:alpha val="100000"/>
                </a:srgbClr>
              </a:solidFill>
              <a:ln w="9525">
                <a:noFill/>
              </a:ln>
            </p:spPr>
            <p:txBody>
              <a:bodyPr/>
              <a:p>
                <a:endParaRPr lang="en-US"/>
              </a:p>
            </p:txBody>
          </p:sp>
          <p:sp>
            <p:nvSpPr>
              <p:cNvPr id="44083" name="Google Shape;287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grpSp>
        <p:nvGrpSpPr>
          <p:cNvPr id="44039" name="Google Shape;2878;p30"/>
          <p:cNvGrpSpPr/>
          <p:nvPr/>
        </p:nvGrpSpPr>
        <p:grpSpPr>
          <a:xfrm>
            <a:off x="1560513" y="3836988"/>
            <a:ext cx="971550" cy="196850"/>
            <a:chOff x="0" y="-14555"/>
            <a:chExt cx="1295772" cy="262966"/>
          </a:xfrm>
        </p:grpSpPr>
        <p:grpSp>
          <p:nvGrpSpPr>
            <p:cNvPr id="44043" name="Google Shape;2879;p30"/>
            <p:cNvGrpSpPr/>
            <p:nvPr/>
          </p:nvGrpSpPr>
          <p:grpSpPr>
            <a:xfrm>
              <a:off x="0" y="-14555"/>
              <a:ext cx="248411" cy="262966"/>
              <a:chOff x="0" y="-47625"/>
              <a:chExt cx="812800" cy="860425"/>
            </a:xfrm>
          </p:grpSpPr>
          <p:sp>
            <p:nvSpPr>
              <p:cNvPr id="44050" name="Google Shape;2880;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44051" name="Google Shape;2881;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44" name="Google Shape;2882;p30"/>
            <p:cNvGrpSpPr/>
            <p:nvPr/>
          </p:nvGrpSpPr>
          <p:grpSpPr>
            <a:xfrm>
              <a:off x="523681" y="-14555"/>
              <a:ext cx="248411" cy="262966"/>
              <a:chOff x="0" y="-47625"/>
              <a:chExt cx="812800" cy="860425"/>
            </a:xfrm>
          </p:grpSpPr>
          <p:sp>
            <p:nvSpPr>
              <p:cNvPr id="44048" name="Google Shape;2883;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44049" name="Google Shape;2884;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44045" name="Google Shape;2885;p30"/>
            <p:cNvGrpSpPr/>
            <p:nvPr/>
          </p:nvGrpSpPr>
          <p:grpSpPr>
            <a:xfrm>
              <a:off x="1047361" y="-14555"/>
              <a:ext cx="248411" cy="262966"/>
              <a:chOff x="0" y="-47625"/>
              <a:chExt cx="812800" cy="860425"/>
            </a:xfrm>
          </p:grpSpPr>
          <p:sp>
            <p:nvSpPr>
              <p:cNvPr id="44046" name="Google Shape;2886;p3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44047" name="Google Shape;2887;p3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pic>
        <p:nvPicPr>
          <p:cNvPr id="44040" name="Picture 3" descr="pngwing.com (21)"/>
          <p:cNvPicPr>
            <a:picLocks noChangeAspect="1"/>
          </p:cNvPicPr>
          <p:nvPr/>
        </p:nvPicPr>
        <p:blipFill>
          <a:blip r:embed="rId2"/>
          <a:stretch>
            <a:fillRect/>
          </a:stretch>
        </p:blipFill>
        <p:spPr>
          <a:xfrm>
            <a:off x="9324975" y="3098800"/>
            <a:ext cx="3536950" cy="7075488"/>
          </a:xfrm>
          <a:prstGeom prst="rect">
            <a:avLst/>
          </a:prstGeom>
          <a:noFill/>
          <a:ln w="9525">
            <a:noFill/>
          </a:ln>
        </p:spPr>
      </p:pic>
      <p:sp>
        <p:nvSpPr>
          <p:cNvPr id="2" name="Rounded Rectangular Callout 1"/>
          <p:cNvSpPr/>
          <p:nvPr/>
        </p:nvSpPr>
        <p:spPr>
          <a:xfrm>
            <a:off x="12172950" y="2646363"/>
            <a:ext cx="3748088" cy="976313"/>
          </a:xfrm>
          <a:prstGeom prst="wedgeRoundRectCallout">
            <a:avLst>
              <a:gd name="adj1" fmla="val -48882"/>
              <a:gd name="adj2" fmla="val 10000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sym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2pPr>
            <a:lvl3pPr marL="914400" lvl="2"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3pPr>
            <a:lvl4pPr marL="1371600" lvl="3"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4pPr>
            <a:lvl5pPr marL="1828800" lvl="4"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5pPr>
          </a:lstStyle>
          <a:p>
            <a:pPr lvl="0" algn="ctr" eaLnBrk="1" hangingPunct="1">
              <a:buNone/>
            </a:pPr>
            <a:endParaRPr lang="en-US" altLang="x-none">
              <a:solidFill>
                <a:srgbClr val="FFFFFF"/>
              </a:solidFill>
              <a:latin typeface="Arial" panose="020B0604020202020204" pitchFamily="34" charset="0"/>
            </a:endParaRPr>
          </a:p>
        </p:txBody>
      </p:sp>
      <p:sp>
        <p:nvSpPr>
          <p:cNvPr id="44042" name="Text Box 2"/>
          <p:cNvSpPr txBox="1"/>
          <p:nvPr/>
        </p:nvSpPr>
        <p:spPr>
          <a:xfrm>
            <a:off x="12457113" y="2719388"/>
            <a:ext cx="2413000" cy="830262"/>
          </a:xfrm>
          <a:prstGeom prst="rect">
            <a:avLst/>
          </a:prstGeom>
          <a:noFill/>
          <a:ln w="9525">
            <a:noFill/>
          </a:ln>
        </p:spPr>
        <p:txBody>
          <a:bodyPr>
            <a:spAutoFit/>
          </a:bodyPr>
          <a:p>
            <a:pPr algn="ctr" eaLnBrk="1" hangingPunct="1">
              <a:buNone/>
            </a:pPr>
            <a:r>
              <a:rPr lang="en-IN" altLang="en-US" sz="2400" b="1">
                <a:latin typeface="Arial" panose="020B0604020202020204" pitchFamily="34" charset="0"/>
              </a:rPr>
              <a:t>Yess !</a:t>
            </a:r>
            <a:endParaRPr lang="en-IN" altLang="en-US" sz="2400" b="1">
              <a:latin typeface="Arial" panose="020B0604020202020204" pitchFamily="34" charset="0"/>
            </a:endParaRPr>
          </a:p>
          <a:p>
            <a:pPr eaLnBrk="1" hangingPunct="1">
              <a:buNone/>
            </a:pPr>
            <a:r>
              <a:rPr lang="en-IN" altLang="en-US" sz="2400" b="1">
                <a:latin typeface="Arial" panose="020B0604020202020204" pitchFamily="34" charset="0"/>
              </a:rPr>
              <a:t> I’am Confident</a:t>
            </a:r>
            <a:endParaRPr lang="en-IN" altLang="en-US" sz="24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Google Shape;423;p15"/>
          <p:cNvPicPr preferRelativeResize="0">
            <a:picLocks noChangeAspect="1"/>
          </p:cNvPicPr>
          <p:nvPr/>
        </p:nvPicPr>
        <p:blipFill>
          <a:blip r:embed="rId1"/>
          <a:srcRect t="7813" b="7811"/>
          <a:stretch>
            <a:fillRect/>
          </a:stretch>
        </p:blipFill>
        <p:spPr>
          <a:xfrm>
            <a:off x="0" y="0"/>
            <a:ext cx="18288000" cy="10287000"/>
          </a:xfrm>
          <a:prstGeom prst="rect">
            <a:avLst/>
          </a:prstGeom>
          <a:noFill/>
          <a:ln w="9525">
            <a:noFill/>
          </a:ln>
        </p:spPr>
      </p:pic>
      <p:pic>
        <p:nvPicPr>
          <p:cNvPr id="7171" name="Google Shape;437;p15"/>
          <p:cNvPicPr preferRelativeResize="0">
            <a:picLocks noChangeAspect="1"/>
          </p:cNvPicPr>
          <p:nvPr/>
        </p:nvPicPr>
        <p:blipFill>
          <a:blip r:embed="rId2"/>
          <a:stretch>
            <a:fillRect/>
          </a:stretch>
        </p:blipFill>
        <p:spPr>
          <a:xfrm>
            <a:off x="16176625" y="8070850"/>
            <a:ext cx="2111375" cy="2216150"/>
          </a:xfrm>
          <a:prstGeom prst="rect">
            <a:avLst/>
          </a:prstGeom>
          <a:noFill/>
          <a:ln w="9525">
            <a:noFill/>
          </a:ln>
        </p:spPr>
      </p:pic>
      <p:sp>
        <p:nvSpPr>
          <p:cNvPr id="438" name="Google Shape;438;p15"/>
          <p:cNvSpPr txBox="1"/>
          <p:nvPr/>
        </p:nvSpPr>
        <p:spPr>
          <a:xfrm>
            <a:off x="525463" y="785813"/>
            <a:ext cx="16902113" cy="9374505"/>
          </a:xfrm>
          <a:prstGeom prst="rect">
            <a:avLst/>
          </a:prstGeom>
          <a:noFill/>
          <a:ln>
            <a:noFill/>
          </a:ln>
        </p:spPr>
        <p:txBody>
          <a:bodyPr spcFirstLastPara="1" wrap="square" lIns="0" tIns="0" rIns="0" bIns="0" anchor="t" anchorCtr="0">
            <a:spAutoFit/>
          </a:bodyPr>
          <a:p>
            <a:pPr eaLnBrk="1" hangingPunct="1">
              <a:lnSpc>
                <a:spcPct val="120000"/>
              </a:lnSpc>
              <a:buNone/>
            </a:pPr>
            <a:r>
              <a:rPr lang="en-US" altLang="x-none" sz="3600" b="1">
                <a:latin typeface="+mj-lt"/>
                <a:cs typeface="+mj-lt"/>
                <a:sym typeface="Forum" panose="02000000000000000000" charset="0"/>
              </a:rPr>
              <a:t> </a:t>
            </a:r>
            <a:r>
              <a:rPr lang="en-IN" altLang="en-US" sz="3600" b="1">
                <a:latin typeface="+mj-lt"/>
                <a:cs typeface="+mj-lt"/>
                <a:sym typeface="Forum" panose="02000000000000000000" charset="0"/>
              </a:rPr>
              <a:t>             </a:t>
            </a:r>
            <a:r>
              <a:rPr lang="en-IN" altLang="en-US" sz="4000" b="1">
                <a:latin typeface="+mj-lt"/>
                <a:cs typeface="+mj-lt"/>
                <a:sym typeface="Forum" panose="02000000000000000000" charset="0"/>
              </a:rPr>
              <a:t>A</a:t>
            </a:r>
            <a:r>
              <a:rPr lang="en-US" altLang="x-none" sz="3600" b="1">
                <a:latin typeface="+mj-lt"/>
                <a:cs typeface="+mj-lt"/>
                <a:sym typeface="Forum" panose="02000000000000000000" charset="0"/>
              </a:rPr>
              <a:t>im and </a:t>
            </a:r>
            <a:r>
              <a:rPr lang="en-IN" altLang="en-US" sz="3600" b="1">
                <a:latin typeface="+mj-lt"/>
                <a:cs typeface="+mj-lt"/>
                <a:sym typeface="Forum" panose="02000000000000000000" charset="0"/>
              </a:rPr>
              <a:t>o</a:t>
            </a:r>
            <a:r>
              <a:rPr lang="en-US" altLang="x-none" sz="3600" b="1">
                <a:latin typeface="+mj-lt"/>
                <a:cs typeface="+mj-lt"/>
                <a:sym typeface="Forum" panose="02000000000000000000" charset="0"/>
              </a:rPr>
              <a:t>bjective:</a:t>
            </a:r>
            <a:endParaRPr lang="en-US" altLang="x-none" sz="3600" b="1">
              <a:latin typeface="+mj-lt"/>
              <a:cs typeface="+mj-lt"/>
              <a:sym typeface="Forum" panose="02000000000000000000" charset="0"/>
            </a:endParaRPr>
          </a:p>
          <a:p>
            <a:pPr eaLnBrk="1" hangingPunct="1">
              <a:lnSpc>
                <a:spcPct val="120000"/>
              </a:lnSpc>
              <a:buFont typeface="Arial" panose="020B0604020202020204" pitchFamily="34" charset="0"/>
              <a:buChar char="•"/>
            </a:pPr>
            <a:r>
              <a:rPr lang="en-US" altLang="x-none" sz="3600">
                <a:latin typeface="+mj-lt"/>
                <a:cs typeface="+mj-lt"/>
                <a:sym typeface="Forum" panose="02000000000000000000" charset="0"/>
              </a:rPr>
              <a:t>The aim of this project is to develop a facial expression-based confidence level estimator that can accurately detect facial expressions and estimate the model's level of confidence in its predictions. </a:t>
            </a:r>
            <a:endParaRPr lang="en-US" altLang="x-none" sz="3600">
              <a:latin typeface="+mj-lt"/>
              <a:cs typeface="+mj-lt"/>
              <a:sym typeface="Forum" panose="02000000000000000000" charset="0"/>
            </a:endParaRPr>
          </a:p>
          <a:p>
            <a:pPr eaLnBrk="1" hangingPunct="1">
              <a:lnSpc>
                <a:spcPct val="120000"/>
              </a:lnSpc>
              <a:buFont typeface="Arial" panose="020B0604020202020204" pitchFamily="34" charset="0"/>
              <a:buChar char="•"/>
            </a:pPr>
            <a:r>
              <a:rPr lang="en-IN" altLang="en-US" sz="3600">
                <a:latin typeface="+mj-lt"/>
                <a:cs typeface="+mj-lt"/>
                <a:sym typeface="Forum" panose="02000000000000000000" charset="0"/>
              </a:rPr>
              <a:t>This can be useful to get confidence level of a person/candidate while exams/ interviews/ other preparations.</a:t>
            </a:r>
            <a:endParaRPr lang="en-IN" altLang="en-US" sz="3600">
              <a:latin typeface="+mj-lt"/>
              <a:cs typeface="+mj-lt"/>
              <a:sym typeface="Forum" panose="02000000000000000000" charset="0"/>
            </a:endParaRPr>
          </a:p>
          <a:p>
            <a:pPr eaLnBrk="1" hangingPunct="1">
              <a:lnSpc>
                <a:spcPct val="120000"/>
              </a:lnSpc>
              <a:buFont typeface="Arial" panose="020B0604020202020204" pitchFamily="34" charset="0"/>
              <a:buChar char="•"/>
            </a:pPr>
            <a:r>
              <a:rPr lang="en-US" altLang="x-none" sz="3600">
                <a:latin typeface="+mj-lt"/>
                <a:cs typeface="+mj-lt"/>
                <a:sym typeface="Forum" panose="02000000000000000000" charset="0"/>
              </a:rPr>
              <a:t>The objectives are to train a convolutional neural network on a dataset of labeled facial expressions, incorporate data augmentation techniques to prevent over fitting, optimize hyper parameters to achieve the best possible performance, and evaluate the model's performance using appropriate metrics. Project will be deployed on cloud as a website for user interaction. The system will have practical applications in areas such as to recruitment process, education etc.</a:t>
            </a:r>
            <a:endParaRPr lang="en-US" altLang="x-none" sz="3600">
              <a:latin typeface="+mj-lt"/>
              <a:cs typeface="+mj-lt"/>
              <a:sym typeface="Forum" panose="02000000000000000000" charset="0"/>
            </a:endParaRPr>
          </a:p>
          <a:p>
            <a:pPr eaLnBrk="1" hangingPunct="1">
              <a:lnSpc>
                <a:spcPct val="120000"/>
              </a:lnSpc>
              <a:buNone/>
            </a:pPr>
            <a:endParaRPr lang="en-US" altLang="x-none" sz="3600">
              <a:latin typeface="+mj-lt"/>
              <a:cs typeface="+mj-lt"/>
              <a:sym typeface="Forum" panose="02000000000000000000" charset="0"/>
            </a:endParaRPr>
          </a:p>
          <a:p>
            <a:pPr eaLnBrk="1" hangingPunct="1">
              <a:lnSpc>
                <a:spcPct val="120000"/>
              </a:lnSpc>
              <a:buNone/>
            </a:pPr>
            <a:r>
              <a:rPr lang="en-US" altLang="x-none" sz="3600">
                <a:latin typeface="+mj-lt"/>
                <a:cs typeface="+mj-lt"/>
                <a:sym typeface="Forum" panose="02000000000000000000" charset="0"/>
              </a:rPr>
              <a:t> </a:t>
            </a:r>
            <a:endParaRPr lang="en-US" altLang="x-none" sz="3600">
              <a:latin typeface="+mj-lt"/>
              <a:ea typeface="Forum" panose="02000000000000000000" charset="0"/>
              <a:cs typeface="+mj-lt"/>
              <a:sym typeface="Forum" panose="02000000000000000000" charset="0"/>
            </a:endParaRPr>
          </a:p>
        </p:txBody>
      </p:sp>
      <p:grpSp>
        <p:nvGrpSpPr>
          <p:cNvPr id="7173" name="Google Shape;442;p15"/>
          <p:cNvGrpSpPr/>
          <p:nvPr/>
        </p:nvGrpSpPr>
        <p:grpSpPr>
          <a:xfrm>
            <a:off x="1162050" y="1062038"/>
            <a:ext cx="835025" cy="182562"/>
            <a:chOff x="0" y="-14555"/>
            <a:chExt cx="1295772" cy="262966"/>
          </a:xfrm>
        </p:grpSpPr>
        <p:grpSp>
          <p:nvGrpSpPr>
            <p:cNvPr id="7175" name="Google Shape;443;p15"/>
            <p:cNvGrpSpPr/>
            <p:nvPr/>
          </p:nvGrpSpPr>
          <p:grpSpPr>
            <a:xfrm>
              <a:off x="0" y="-14555"/>
              <a:ext cx="248411" cy="262966"/>
              <a:chOff x="0" y="-47625"/>
              <a:chExt cx="812800" cy="860425"/>
            </a:xfrm>
          </p:grpSpPr>
          <p:sp>
            <p:nvSpPr>
              <p:cNvPr id="7182" name="Google Shape;444;p1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7183" name="Google Shape;445;p1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7176" name="Google Shape;446;p15"/>
            <p:cNvGrpSpPr/>
            <p:nvPr/>
          </p:nvGrpSpPr>
          <p:grpSpPr>
            <a:xfrm>
              <a:off x="523681" y="-14555"/>
              <a:ext cx="248411" cy="262966"/>
              <a:chOff x="0" y="-47625"/>
              <a:chExt cx="812800" cy="860425"/>
            </a:xfrm>
          </p:grpSpPr>
          <p:sp>
            <p:nvSpPr>
              <p:cNvPr id="7180" name="Google Shape;447;p1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7181" name="Google Shape;448;p1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7177" name="Google Shape;449;p15"/>
            <p:cNvGrpSpPr/>
            <p:nvPr/>
          </p:nvGrpSpPr>
          <p:grpSpPr>
            <a:xfrm>
              <a:off x="1047361" y="-14555"/>
              <a:ext cx="248411" cy="262966"/>
              <a:chOff x="0" y="-47625"/>
              <a:chExt cx="812800" cy="860425"/>
            </a:xfrm>
          </p:grpSpPr>
          <p:sp>
            <p:nvSpPr>
              <p:cNvPr id="7178" name="Google Shape;450;p15"/>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7179" name="Google Shape;451;p15"/>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pic>
        <p:nvPicPr>
          <p:cNvPr id="7174" name="Picture 1" descr="pngwing.com (1)"/>
          <p:cNvPicPr>
            <a:picLocks noChangeAspect="1"/>
          </p:cNvPicPr>
          <p:nvPr/>
        </p:nvPicPr>
        <p:blipFill>
          <a:blip r:embed="rId3"/>
          <a:stretch>
            <a:fillRect/>
          </a:stretch>
        </p:blipFill>
        <p:spPr>
          <a:xfrm>
            <a:off x="15095538" y="211138"/>
            <a:ext cx="3587750" cy="18843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Google Shape;476;p16"/>
          <p:cNvPicPr preferRelativeResize="0">
            <a:picLocks noChangeAspect="1"/>
          </p:cNvPicPr>
          <p:nvPr/>
        </p:nvPicPr>
        <p:blipFill>
          <a:blip r:embed="rId1"/>
          <a:srcRect l="-24998" t="22472" r="-24998" b="21275"/>
          <a:stretch>
            <a:fillRect/>
          </a:stretch>
        </p:blipFill>
        <p:spPr>
          <a:xfrm>
            <a:off x="-4572000" y="0"/>
            <a:ext cx="27432000" cy="10287000"/>
          </a:xfrm>
          <a:prstGeom prst="rect">
            <a:avLst/>
          </a:prstGeom>
          <a:noFill/>
          <a:ln w="9525">
            <a:noFill/>
          </a:ln>
        </p:spPr>
      </p:pic>
      <p:grpSp>
        <p:nvGrpSpPr>
          <p:cNvPr id="9219" name="Google Shape;477;p16"/>
          <p:cNvGrpSpPr/>
          <p:nvPr/>
        </p:nvGrpSpPr>
        <p:grpSpPr>
          <a:xfrm>
            <a:off x="1012825" y="3559175"/>
            <a:ext cx="4997450" cy="6437313"/>
            <a:chOff x="0" y="-47625"/>
            <a:chExt cx="1316049" cy="1695264"/>
          </a:xfrm>
        </p:grpSpPr>
        <p:sp>
          <p:nvSpPr>
            <p:cNvPr id="9421" name="Google Shape;478;p16"/>
            <p:cNvSpPr/>
            <p:nvPr/>
          </p:nvSpPr>
          <p:spPr>
            <a:xfrm>
              <a:off x="0" y="0"/>
              <a:ext cx="1316049" cy="1647639"/>
            </a:xfrm>
            <a:custGeom>
              <a:avLst/>
              <a:gdLst/>
              <a:ahLst/>
              <a:cxnLst/>
              <a:pathLst>
                <a:path w="1316049" h="1647639">
                  <a:moveTo>
                    <a:pt x="0" y="0"/>
                  </a:moveTo>
                  <a:lnTo>
                    <a:pt x="1316049" y="0"/>
                  </a:lnTo>
                  <a:lnTo>
                    <a:pt x="1316049" y="1647639"/>
                  </a:lnTo>
                  <a:lnTo>
                    <a:pt x="0" y="1647639"/>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9422" name="Google Shape;479;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20" name="Google Shape;480;p16"/>
          <p:cNvGrpSpPr/>
          <p:nvPr/>
        </p:nvGrpSpPr>
        <p:grpSpPr>
          <a:xfrm>
            <a:off x="6645275" y="3559175"/>
            <a:ext cx="4997450" cy="6437313"/>
            <a:chOff x="0" y="-47625"/>
            <a:chExt cx="1316049" cy="1695264"/>
          </a:xfrm>
        </p:grpSpPr>
        <p:sp>
          <p:nvSpPr>
            <p:cNvPr id="9419" name="Google Shape;481;p16"/>
            <p:cNvSpPr/>
            <p:nvPr/>
          </p:nvSpPr>
          <p:spPr>
            <a:xfrm>
              <a:off x="0" y="0"/>
              <a:ext cx="1316049" cy="1647639"/>
            </a:xfrm>
            <a:custGeom>
              <a:avLst/>
              <a:gdLst/>
              <a:ahLst/>
              <a:cxnLst/>
              <a:pathLst>
                <a:path w="1316049" h="1647639">
                  <a:moveTo>
                    <a:pt x="0" y="0"/>
                  </a:moveTo>
                  <a:lnTo>
                    <a:pt x="1316049" y="0"/>
                  </a:lnTo>
                  <a:lnTo>
                    <a:pt x="1316049" y="1647639"/>
                  </a:lnTo>
                  <a:lnTo>
                    <a:pt x="0" y="1647639"/>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9420" name="Google Shape;482;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21" name="Google Shape;483;p16"/>
          <p:cNvGrpSpPr/>
          <p:nvPr/>
        </p:nvGrpSpPr>
        <p:grpSpPr>
          <a:xfrm>
            <a:off x="12277725" y="3559175"/>
            <a:ext cx="4997450" cy="6437313"/>
            <a:chOff x="0" y="-47625"/>
            <a:chExt cx="1316049" cy="1695264"/>
          </a:xfrm>
        </p:grpSpPr>
        <p:sp>
          <p:nvSpPr>
            <p:cNvPr id="9417" name="Google Shape;484;p16"/>
            <p:cNvSpPr/>
            <p:nvPr/>
          </p:nvSpPr>
          <p:spPr>
            <a:xfrm>
              <a:off x="0" y="0"/>
              <a:ext cx="1316049" cy="1647639"/>
            </a:xfrm>
            <a:custGeom>
              <a:avLst/>
              <a:gdLst/>
              <a:ahLst/>
              <a:cxnLst/>
              <a:pathLst>
                <a:path w="1316049" h="1647639">
                  <a:moveTo>
                    <a:pt x="0" y="0"/>
                  </a:moveTo>
                  <a:lnTo>
                    <a:pt x="1316049" y="0"/>
                  </a:lnTo>
                  <a:lnTo>
                    <a:pt x="1316049" y="1647639"/>
                  </a:lnTo>
                  <a:lnTo>
                    <a:pt x="0" y="1647639"/>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9418" name="Google Shape;485;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489" name="Google Shape;489;p16"/>
          <p:cNvSpPr txBox="1"/>
          <p:nvPr/>
        </p:nvSpPr>
        <p:spPr>
          <a:xfrm>
            <a:off x="6942138" y="4540250"/>
            <a:ext cx="4402137" cy="6288088"/>
          </a:xfrm>
          <a:prstGeom prst="rect">
            <a:avLst/>
          </a:prstGeom>
          <a:noFill/>
          <a:ln w="9525">
            <a:noFill/>
          </a:ln>
        </p:spPr>
        <p:txBody>
          <a:bodyPr lIns="0" tIns="0" rIns="0" bIns="0">
            <a:spAutoFit/>
          </a:bodyPr>
          <a:p>
            <a:pPr algn="ctr" eaLnBrk="1" hangingPunct="1">
              <a:lnSpc>
                <a:spcPct val="140000"/>
              </a:lnSpc>
              <a:buNone/>
            </a:pPr>
            <a:r>
              <a:rPr lang="en-IN" altLang="en-US" sz="2800" b="1">
                <a:latin typeface="Sarabun" panose="00000500000000000000" charset="-34"/>
                <a:ea typeface="Sarabun" panose="00000500000000000000" charset="-34"/>
                <a:sym typeface="Sarabun" panose="00000500000000000000" charset="-34"/>
              </a:rPr>
              <a:t>Studying the Data :</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This data contains 2 types of images of peoples i.e </a:t>
            </a:r>
            <a:r>
              <a:rPr lang="en-IN" altLang="en-US" sz="2400" u="sng">
                <a:latin typeface="Sarabun" panose="00000500000000000000" charset="-34"/>
                <a:ea typeface="Sarabun" panose="00000500000000000000" charset="-34"/>
                <a:sym typeface="Sarabun" panose="00000500000000000000" charset="-34"/>
              </a:rPr>
              <a:t>Confident and Unconfident.</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This dataset contains </a:t>
            </a:r>
            <a:r>
              <a:rPr lang="en-IN" altLang="en-US" sz="2400" u="sng">
                <a:latin typeface="Sarabun" panose="00000500000000000000" charset="-34"/>
                <a:ea typeface="Sarabun" panose="00000500000000000000" charset="-34"/>
                <a:sym typeface="Sarabun" panose="00000500000000000000" charset="-34"/>
              </a:rPr>
              <a:t>images of old people,young peoples &amp; kids from different Regions.</a:t>
            </a:r>
            <a:endParaRPr lang="en-IN" altLang="en-US" sz="2400" u="sng">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Dataset contains 30372 images from both classes.</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endParaRPr lang="en-IN" altLang="en-US" sz="2400">
              <a:latin typeface="Sarabun" panose="00000500000000000000" charset="-34"/>
              <a:ea typeface="Sarabun" panose="00000500000000000000" charset="-34"/>
              <a:sym typeface="Sarabun" panose="00000500000000000000" charset="-34"/>
            </a:endParaRPr>
          </a:p>
        </p:txBody>
      </p:sp>
      <p:sp>
        <p:nvSpPr>
          <p:cNvPr id="490" name="Google Shape;490;p16"/>
          <p:cNvSpPr txBox="1"/>
          <p:nvPr/>
        </p:nvSpPr>
        <p:spPr>
          <a:xfrm>
            <a:off x="1225550" y="4540250"/>
            <a:ext cx="4657725" cy="4221163"/>
          </a:xfrm>
          <a:prstGeom prst="rect">
            <a:avLst/>
          </a:prstGeom>
          <a:noFill/>
          <a:ln w="9525">
            <a:noFill/>
          </a:ln>
        </p:spPr>
        <p:txBody>
          <a:bodyPr lIns="0" tIns="0" rIns="0" bIns="0">
            <a:spAutoFit/>
          </a:bodyPr>
          <a:p>
            <a:pPr algn="ctr" eaLnBrk="1" hangingPunct="1">
              <a:lnSpc>
                <a:spcPct val="140000"/>
              </a:lnSpc>
              <a:buNone/>
            </a:pPr>
            <a:r>
              <a:rPr lang="en-IN" altLang="en-US" sz="2800" b="1">
                <a:latin typeface="Sarabun" panose="00000500000000000000" charset="-34"/>
                <a:ea typeface="Sarabun" panose="00000500000000000000" charset="-34"/>
                <a:sym typeface="Sarabun" panose="00000500000000000000" charset="-34"/>
              </a:rPr>
              <a:t>Data Gathering :</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Project Data has been taken from</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Kaggle.com</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Link : https://www.kaggle.com/datasets/sougatganguly/confident-unconfident</a:t>
            </a:r>
            <a:endParaRPr lang="en-IN" altLang="en-US" sz="2400">
              <a:latin typeface="Sarabun" panose="00000500000000000000" charset="-34"/>
              <a:ea typeface="Sarabun" panose="00000500000000000000" charset="-34"/>
              <a:sym typeface="Sarabun" panose="00000500000000000000" charset="-34"/>
            </a:endParaRPr>
          </a:p>
        </p:txBody>
      </p:sp>
      <p:sp>
        <p:nvSpPr>
          <p:cNvPr id="491" name="Google Shape;491;p16"/>
          <p:cNvSpPr txBox="1"/>
          <p:nvPr/>
        </p:nvSpPr>
        <p:spPr>
          <a:xfrm>
            <a:off x="12771438" y="4540250"/>
            <a:ext cx="4040187" cy="5254625"/>
          </a:xfrm>
          <a:prstGeom prst="rect">
            <a:avLst/>
          </a:prstGeom>
          <a:noFill/>
          <a:ln w="9525">
            <a:noFill/>
          </a:ln>
        </p:spPr>
        <p:txBody>
          <a:bodyPr lIns="0" tIns="0" rIns="0" bIns="0">
            <a:spAutoFit/>
          </a:bodyPr>
          <a:p>
            <a:pPr algn="ctr" eaLnBrk="1" hangingPunct="1">
              <a:lnSpc>
                <a:spcPct val="140000"/>
              </a:lnSpc>
              <a:buNone/>
            </a:pPr>
            <a:r>
              <a:rPr lang="en-IN" altLang="en-US" sz="2800" b="1">
                <a:latin typeface="Sarabun" panose="00000500000000000000" charset="-34"/>
                <a:ea typeface="Sarabun" panose="00000500000000000000" charset="-34"/>
                <a:sym typeface="Sarabun" panose="00000500000000000000" charset="-34"/>
              </a:rPr>
              <a:t>Data Cleaning :</a:t>
            </a:r>
            <a:endParaRPr lang="en-IN" altLang="en-US" sz="2400">
              <a:latin typeface="Sarabun" panose="00000500000000000000" charset="-34"/>
              <a:ea typeface="Sarabun" panose="00000500000000000000" charset="-34"/>
              <a:sym typeface="Sarabun" panose="00000500000000000000" charset="-34"/>
            </a:endParaRPr>
          </a:p>
          <a:p>
            <a:pPr algn="ctr" eaLnBrk="1" hangingPunct="1">
              <a:lnSpc>
                <a:spcPct val="140000"/>
              </a:lnSpc>
              <a:buNone/>
            </a:pP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This dataset had </a:t>
            </a:r>
            <a:r>
              <a:rPr lang="en-IN" altLang="en-US" sz="2400" u="sng">
                <a:latin typeface="Sarabun" panose="00000500000000000000" charset="-34"/>
                <a:ea typeface="Sarabun" panose="00000500000000000000" charset="-34"/>
                <a:sym typeface="Sarabun" panose="00000500000000000000" charset="-34"/>
              </a:rPr>
              <a:t>currupted , &amp; unwanted images</a:t>
            </a:r>
            <a:r>
              <a:rPr lang="en-IN" altLang="en-US" sz="2400">
                <a:latin typeface="Sarabun" panose="00000500000000000000" charset="-34"/>
                <a:ea typeface="Sarabun" panose="00000500000000000000" charset="-34"/>
                <a:sym typeface="Sarabun" panose="00000500000000000000" charset="-34"/>
              </a:rPr>
              <a:t> in both classes which are processed and cleansed with the help of </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b="1">
                <a:latin typeface="Sarabun" panose="00000500000000000000" charset="-34"/>
                <a:ea typeface="Sarabun" panose="00000500000000000000" charset="-34"/>
                <a:sym typeface="Sarabun" panose="00000500000000000000" charset="-34"/>
              </a:rPr>
              <a:t>MTCNN </a:t>
            </a:r>
            <a:r>
              <a:rPr lang="en-IN" altLang="en-US" sz="2400">
                <a:latin typeface="Sarabun" panose="00000500000000000000" charset="-34"/>
                <a:ea typeface="Sarabun" panose="00000500000000000000" charset="-34"/>
                <a:sym typeface="Sarabun" panose="00000500000000000000" charset="-34"/>
              </a:rPr>
              <a:t>(Multi-Task Cascaded Convolutional Neural Networks ) is a neural network which detects faces.</a:t>
            </a:r>
            <a:endParaRPr lang="en-IN" altLang="en-US" sz="2400">
              <a:latin typeface="Sarabun" panose="00000500000000000000" charset="-34"/>
              <a:ea typeface="Sarabun" panose="00000500000000000000" charset="-34"/>
              <a:sym typeface="Sarabun" panose="00000500000000000000" charset="-34"/>
            </a:endParaRPr>
          </a:p>
        </p:txBody>
      </p:sp>
      <p:sp>
        <p:nvSpPr>
          <p:cNvPr id="492" name="Google Shape;492;p16"/>
          <p:cNvSpPr txBox="1"/>
          <p:nvPr/>
        </p:nvSpPr>
        <p:spPr>
          <a:xfrm>
            <a:off x="617538" y="260350"/>
            <a:ext cx="17052925" cy="2400300"/>
          </a:xfrm>
          <a:prstGeom prst="rect">
            <a:avLst/>
          </a:prstGeom>
          <a:noFill/>
          <a:ln w="9525">
            <a:noFill/>
          </a:ln>
        </p:spPr>
        <p:txBody>
          <a:bodyPr lIns="0" tIns="0" rIns="0" bIns="0">
            <a:spAutoFit/>
          </a:bodyPr>
          <a:p>
            <a:pPr algn="ctr" eaLnBrk="1" hangingPunct="1">
              <a:lnSpc>
                <a:spcPct val="120000"/>
              </a:lnSpc>
              <a:buNone/>
            </a:pPr>
            <a:r>
              <a:rPr lang="en-IN" altLang="en-US" sz="6500">
                <a:cs typeface="Arial" panose="020B0604020202020204" pitchFamily="34" charset="0"/>
                <a:sym typeface="Forum" panose="02000000000000000000" charset="0"/>
              </a:rPr>
              <a:t>Below points represents the Workflow </a:t>
            </a:r>
            <a:endParaRPr lang="en-IN" altLang="en-US" sz="6500">
              <a:cs typeface="Arial" panose="020B0604020202020204" pitchFamily="34" charset="0"/>
              <a:sym typeface="Forum" panose="02000000000000000000" charset="0"/>
            </a:endParaRPr>
          </a:p>
          <a:p>
            <a:pPr algn="ctr" eaLnBrk="1" hangingPunct="1">
              <a:lnSpc>
                <a:spcPct val="120000"/>
              </a:lnSpc>
              <a:buNone/>
            </a:pPr>
            <a:r>
              <a:rPr lang="en-IN" altLang="en-US" sz="6500">
                <a:cs typeface="Arial" panose="020B0604020202020204" pitchFamily="34" charset="0"/>
                <a:sym typeface="Forum" panose="02000000000000000000" charset="0"/>
              </a:rPr>
              <a:t>of this project</a:t>
            </a:r>
            <a:endParaRPr lang="en-IN" altLang="en-US" sz="6500">
              <a:ea typeface="Forum" panose="02000000000000000000" charset="0"/>
              <a:cs typeface="Arial" panose="020B0604020202020204" pitchFamily="34" charset="0"/>
              <a:sym typeface="Forum" panose="02000000000000000000" charset="0"/>
            </a:endParaRPr>
          </a:p>
        </p:txBody>
      </p:sp>
      <p:grpSp>
        <p:nvGrpSpPr>
          <p:cNvPr id="493" name="Google Shape;493;p16"/>
          <p:cNvGrpSpPr/>
          <p:nvPr/>
        </p:nvGrpSpPr>
        <p:grpSpPr>
          <a:xfrm>
            <a:off x="2011363" y="1884363"/>
            <a:ext cx="3086100" cy="3592512"/>
            <a:chOff x="-227983" y="-324130"/>
            <a:chExt cx="812800" cy="946150"/>
          </a:xfrm>
        </p:grpSpPr>
        <p:sp>
          <p:nvSpPr>
            <p:cNvPr id="9415" name="Google Shape;494;p16"/>
            <p:cNvSpPr/>
            <p:nvPr/>
          </p:nvSpPr>
          <p:spPr>
            <a:xfrm>
              <a:off x="0" y="0"/>
              <a:ext cx="334218" cy="329318"/>
            </a:xfrm>
            <a:custGeom>
              <a:avLst/>
              <a:gdLst/>
              <a:ahLst/>
              <a:cxnLst/>
              <a:pathLst>
                <a:path w="334218" h="329318">
                  <a:moveTo>
                    <a:pt x="0" y="0"/>
                  </a:moveTo>
                  <a:lnTo>
                    <a:pt x="334218" y="0"/>
                  </a:lnTo>
                  <a:lnTo>
                    <a:pt x="334218" y="329318"/>
                  </a:lnTo>
                  <a:lnTo>
                    <a:pt x="0" y="329318"/>
                  </a:lnTo>
                  <a:lnTo>
                    <a:pt x="0" y="0"/>
                  </a:lnTo>
                  <a:close/>
                </a:path>
              </a:pathLst>
            </a:custGeom>
            <a:solidFill>
              <a:srgbClr val="6CE5E8">
                <a:alpha val="10000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9416" name="Google Shape;495;p16"/>
            <p:cNvSpPr txBox="1"/>
            <p:nvPr/>
          </p:nvSpPr>
          <p:spPr>
            <a:xfrm>
              <a:off x="-227983" y="-324130"/>
              <a:ext cx="812800" cy="946150"/>
            </a:xfrm>
            <a:prstGeom prst="rect">
              <a:avLst/>
            </a:prstGeom>
            <a:noFill/>
            <a:ln w="9525">
              <a:noFill/>
            </a:ln>
          </p:spPr>
          <p:txBody>
            <a:bodyPr lIns="50800" tIns="50800" rIns="50800" bIns="50800" anchor="ctr" anchorCtr="0"/>
            <a:p>
              <a:pPr algn="ctr" eaLnBrk="1" hangingPunct="1">
                <a:lnSpc>
                  <a:spcPct val="140000"/>
                </a:lnSpc>
                <a:buNone/>
              </a:pPr>
              <a:r>
                <a:rPr lang="en-US" altLang="x-none" sz="6000">
                  <a:latin typeface="Forum" panose="02000000000000000000" charset="0"/>
                  <a:cs typeface="Forum" panose="02000000000000000000" charset="0"/>
                  <a:sym typeface="Forum" panose="02000000000000000000" charset="0"/>
                </a:rPr>
                <a:t>1</a:t>
              </a:r>
              <a:endParaRPr lang="en-US" altLang="x-none" sz="6000">
                <a:latin typeface="Forum" panose="02000000000000000000" charset="0"/>
                <a:ea typeface="Forum" panose="02000000000000000000" charset="0"/>
                <a:sym typeface="Forum" panose="02000000000000000000" charset="0"/>
              </a:endParaRPr>
            </a:p>
          </p:txBody>
        </p:sp>
      </p:grpSp>
      <p:grpSp>
        <p:nvGrpSpPr>
          <p:cNvPr id="496" name="Google Shape;496;p16"/>
          <p:cNvGrpSpPr/>
          <p:nvPr/>
        </p:nvGrpSpPr>
        <p:grpSpPr>
          <a:xfrm>
            <a:off x="7627938" y="1944688"/>
            <a:ext cx="3086100" cy="3592512"/>
            <a:chOff x="-232182" y="-308416"/>
            <a:chExt cx="812800" cy="946150"/>
          </a:xfrm>
        </p:grpSpPr>
        <p:sp>
          <p:nvSpPr>
            <p:cNvPr id="9413" name="Google Shape;497;p16"/>
            <p:cNvSpPr/>
            <p:nvPr/>
          </p:nvSpPr>
          <p:spPr>
            <a:xfrm>
              <a:off x="0" y="0"/>
              <a:ext cx="334218" cy="329318"/>
            </a:xfrm>
            <a:custGeom>
              <a:avLst/>
              <a:gdLst/>
              <a:ahLst/>
              <a:cxnLst/>
              <a:pathLst>
                <a:path w="334218" h="329318">
                  <a:moveTo>
                    <a:pt x="0" y="0"/>
                  </a:moveTo>
                  <a:lnTo>
                    <a:pt x="334218" y="0"/>
                  </a:lnTo>
                  <a:lnTo>
                    <a:pt x="334218" y="329318"/>
                  </a:lnTo>
                  <a:lnTo>
                    <a:pt x="0" y="329318"/>
                  </a:lnTo>
                  <a:lnTo>
                    <a:pt x="0" y="0"/>
                  </a:lnTo>
                  <a:close/>
                </a:path>
              </a:pathLst>
            </a:custGeom>
            <a:solidFill>
              <a:srgbClr val="6CE5E8">
                <a:alpha val="10000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9414" name="Google Shape;498;p16"/>
            <p:cNvSpPr txBox="1"/>
            <p:nvPr/>
          </p:nvSpPr>
          <p:spPr>
            <a:xfrm>
              <a:off x="-232182" y="-308416"/>
              <a:ext cx="812800" cy="946150"/>
            </a:xfrm>
            <a:prstGeom prst="rect">
              <a:avLst/>
            </a:prstGeom>
            <a:noFill/>
            <a:ln w="9525">
              <a:noFill/>
            </a:ln>
          </p:spPr>
          <p:txBody>
            <a:bodyPr lIns="50800" tIns="50800" rIns="50800" bIns="50800" anchor="ctr" anchorCtr="0"/>
            <a:p>
              <a:pPr algn="ctr" eaLnBrk="1" hangingPunct="1">
                <a:lnSpc>
                  <a:spcPct val="140000"/>
                </a:lnSpc>
                <a:buNone/>
              </a:pPr>
              <a:r>
                <a:rPr lang="en-US" altLang="x-none" sz="6000">
                  <a:latin typeface="Forum" panose="02000000000000000000" charset="0"/>
                  <a:cs typeface="Forum" panose="02000000000000000000" charset="0"/>
                  <a:sym typeface="Forum" panose="02000000000000000000" charset="0"/>
                </a:rPr>
                <a:t>2</a:t>
              </a:r>
              <a:endParaRPr lang="en-US" altLang="x-none" sz="6000">
                <a:latin typeface="Forum" panose="02000000000000000000" charset="0"/>
                <a:ea typeface="Forum" panose="02000000000000000000" charset="0"/>
                <a:sym typeface="Forum" panose="02000000000000000000" charset="0"/>
              </a:endParaRPr>
            </a:p>
          </p:txBody>
        </p:sp>
      </p:grpSp>
      <p:grpSp>
        <p:nvGrpSpPr>
          <p:cNvPr id="499" name="Google Shape;499;p16"/>
          <p:cNvGrpSpPr/>
          <p:nvPr/>
        </p:nvGrpSpPr>
        <p:grpSpPr>
          <a:xfrm>
            <a:off x="13233400" y="1944688"/>
            <a:ext cx="3086100" cy="3592512"/>
            <a:chOff x="-236894" y="-318451"/>
            <a:chExt cx="812800" cy="946150"/>
          </a:xfrm>
        </p:grpSpPr>
        <p:sp>
          <p:nvSpPr>
            <p:cNvPr id="9411" name="Google Shape;500;p16"/>
            <p:cNvSpPr/>
            <p:nvPr/>
          </p:nvSpPr>
          <p:spPr>
            <a:xfrm>
              <a:off x="0" y="0"/>
              <a:ext cx="334218" cy="329318"/>
            </a:xfrm>
            <a:custGeom>
              <a:avLst/>
              <a:gdLst/>
              <a:ahLst/>
              <a:cxnLst/>
              <a:pathLst>
                <a:path w="334218" h="329318">
                  <a:moveTo>
                    <a:pt x="0" y="0"/>
                  </a:moveTo>
                  <a:lnTo>
                    <a:pt x="334218" y="0"/>
                  </a:lnTo>
                  <a:lnTo>
                    <a:pt x="334218" y="329318"/>
                  </a:lnTo>
                  <a:lnTo>
                    <a:pt x="0" y="329318"/>
                  </a:lnTo>
                  <a:lnTo>
                    <a:pt x="0" y="0"/>
                  </a:lnTo>
                  <a:close/>
                </a:path>
              </a:pathLst>
            </a:custGeom>
            <a:solidFill>
              <a:srgbClr val="6CE5E8">
                <a:alpha val="10000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9412" name="Google Shape;501;p16"/>
            <p:cNvSpPr txBox="1"/>
            <p:nvPr/>
          </p:nvSpPr>
          <p:spPr>
            <a:xfrm>
              <a:off x="-236894" y="-318451"/>
              <a:ext cx="812800" cy="946150"/>
            </a:xfrm>
            <a:prstGeom prst="rect">
              <a:avLst/>
            </a:prstGeom>
            <a:noFill/>
            <a:ln w="9525">
              <a:noFill/>
            </a:ln>
          </p:spPr>
          <p:txBody>
            <a:bodyPr lIns="50800" tIns="50800" rIns="50800" bIns="50800" anchor="ctr" anchorCtr="0"/>
            <a:p>
              <a:pPr algn="ctr" eaLnBrk="1" hangingPunct="1">
                <a:lnSpc>
                  <a:spcPct val="140000"/>
                </a:lnSpc>
                <a:buNone/>
              </a:pPr>
              <a:r>
                <a:rPr lang="en-US" altLang="x-none" sz="6000">
                  <a:latin typeface="Forum" panose="02000000000000000000" charset="0"/>
                  <a:cs typeface="Forum" panose="02000000000000000000" charset="0"/>
                  <a:sym typeface="Forum" panose="02000000000000000000" charset="0"/>
                </a:rPr>
                <a:t>3</a:t>
              </a:r>
              <a:endParaRPr lang="en-US" altLang="x-none" sz="6000">
                <a:latin typeface="Forum" panose="02000000000000000000" charset="0"/>
                <a:ea typeface="Forum" panose="02000000000000000000" charset="0"/>
                <a:sym typeface="Forum" panose="02000000000000000000" charset="0"/>
              </a:endParaRPr>
            </a:p>
          </p:txBody>
        </p:sp>
      </p:grpSp>
      <p:grpSp>
        <p:nvGrpSpPr>
          <p:cNvPr id="9229" name="Google Shape;502;p16"/>
          <p:cNvGrpSpPr/>
          <p:nvPr/>
        </p:nvGrpSpPr>
        <p:grpSpPr>
          <a:xfrm>
            <a:off x="16357600" y="8489950"/>
            <a:ext cx="1930400" cy="1797050"/>
            <a:chOff x="0" y="-9092"/>
            <a:chExt cx="2574179" cy="2396275"/>
          </a:xfrm>
        </p:grpSpPr>
        <p:grpSp>
          <p:nvGrpSpPr>
            <p:cNvPr id="9321" name="Google Shape;503;p16"/>
            <p:cNvGrpSpPr/>
            <p:nvPr/>
          </p:nvGrpSpPr>
          <p:grpSpPr>
            <a:xfrm>
              <a:off x="0" y="-9092"/>
              <a:ext cx="155167" cy="164259"/>
              <a:chOff x="0" y="-47625"/>
              <a:chExt cx="812800" cy="860425"/>
            </a:xfrm>
          </p:grpSpPr>
          <p:sp>
            <p:nvSpPr>
              <p:cNvPr id="9409" name="Google Shape;504;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410" name="Google Shape;505;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22" name="Google Shape;506;p16"/>
            <p:cNvGrpSpPr/>
            <p:nvPr/>
          </p:nvGrpSpPr>
          <p:grpSpPr>
            <a:xfrm>
              <a:off x="0" y="438505"/>
              <a:ext cx="155167" cy="164259"/>
              <a:chOff x="0" y="-47625"/>
              <a:chExt cx="812800" cy="860425"/>
            </a:xfrm>
          </p:grpSpPr>
          <p:sp>
            <p:nvSpPr>
              <p:cNvPr id="9407" name="Google Shape;507;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408" name="Google Shape;508;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23" name="Google Shape;509;p16"/>
            <p:cNvGrpSpPr/>
            <p:nvPr/>
          </p:nvGrpSpPr>
          <p:grpSpPr>
            <a:xfrm>
              <a:off x="604753" y="-9092"/>
              <a:ext cx="155167" cy="164259"/>
              <a:chOff x="0" y="-47625"/>
              <a:chExt cx="812800" cy="860425"/>
            </a:xfrm>
          </p:grpSpPr>
          <p:sp>
            <p:nvSpPr>
              <p:cNvPr id="9405" name="Google Shape;510;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406" name="Google Shape;511;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24" name="Google Shape;512;p16"/>
            <p:cNvGrpSpPr/>
            <p:nvPr/>
          </p:nvGrpSpPr>
          <p:grpSpPr>
            <a:xfrm>
              <a:off x="604753" y="438505"/>
              <a:ext cx="155167" cy="164259"/>
              <a:chOff x="0" y="-47625"/>
              <a:chExt cx="812800" cy="860425"/>
            </a:xfrm>
          </p:grpSpPr>
          <p:sp>
            <p:nvSpPr>
              <p:cNvPr id="9403" name="Google Shape;513;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404" name="Google Shape;514;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25" name="Google Shape;515;p16"/>
            <p:cNvGrpSpPr/>
            <p:nvPr/>
          </p:nvGrpSpPr>
          <p:grpSpPr>
            <a:xfrm>
              <a:off x="1209506" y="-9092"/>
              <a:ext cx="155167" cy="164259"/>
              <a:chOff x="0" y="-47625"/>
              <a:chExt cx="812800" cy="860425"/>
            </a:xfrm>
          </p:grpSpPr>
          <p:sp>
            <p:nvSpPr>
              <p:cNvPr id="9401" name="Google Shape;516;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402" name="Google Shape;517;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26" name="Google Shape;518;p16"/>
            <p:cNvGrpSpPr/>
            <p:nvPr/>
          </p:nvGrpSpPr>
          <p:grpSpPr>
            <a:xfrm>
              <a:off x="1209506" y="438505"/>
              <a:ext cx="155167" cy="164259"/>
              <a:chOff x="0" y="-47625"/>
              <a:chExt cx="812800" cy="860425"/>
            </a:xfrm>
          </p:grpSpPr>
          <p:sp>
            <p:nvSpPr>
              <p:cNvPr id="9399" name="Google Shape;519;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400" name="Google Shape;520;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27" name="Google Shape;521;p16"/>
            <p:cNvGrpSpPr/>
            <p:nvPr/>
          </p:nvGrpSpPr>
          <p:grpSpPr>
            <a:xfrm>
              <a:off x="1814259" y="-9092"/>
              <a:ext cx="155167" cy="164259"/>
              <a:chOff x="0" y="-47625"/>
              <a:chExt cx="812800" cy="860425"/>
            </a:xfrm>
          </p:grpSpPr>
          <p:sp>
            <p:nvSpPr>
              <p:cNvPr id="9397" name="Google Shape;522;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98" name="Google Shape;523;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28" name="Google Shape;524;p16"/>
            <p:cNvGrpSpPr/>
            <p:nvPr/>
          </p:nvGrpSpPr>
          <p:grpSpPr>
            <a:xfrm>
              <a:off x="1814259" y="438505"/>
              <a:ext cx="155167" cy="164259"/>
              <a:chOff x="0" y="-47625"/>
              <a:chExt cx="812800" cy="860425"/>
            </a:xfrm>
          </p:grpSpPr>
          <p:sp>
            <p:nvSpPr>
              <p:cNvPr id="9395" name="Google Shape;525;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96" name="Google Shape;526;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29" name="Google Shape;527;p16"/>
            <p:cNvGrpSpPr/>
            <p:nvPr/>
          </p:nvGrpSpPr>
          <p:grpSpPr>
            <a:xfrm>
              <a:off x="2419012" y="-9092"/>
              <a:ext cx="155167" cy="164259"/>
              <a:chOff x="0" y="-47625"/>
              <a:chExt cx="812800" cy="860425"/>
            </a:xfrm>
          </p:grpSpPr>
          <p:sp>
            <p:nvSpPr>
              <p:cNvPr id="9393" name="Google Shape;528;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94" name="Google Shape;529;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30" name="Google Shape;530;p16"/>
            <p:cNvGrpSpPr/>
            <p:nvPr/>
          </p:nvGrpSpPr>
          <p:grpSpPr>
            <a:xfrm>
              <a:off x="2419012" y="438505"/>
              <a:ext cx="155167" cy="164259"/>
              <a:chOff x="0" y="-47625"/>
              <a:chExt cx="812800" cy="860425"/>
            </a:xfrm>
          </p:grpSpPr>
          <p:sp>
            <p:nvSpPr>
              <p:cNvPr id="9391" name="Google Shape;531;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92" name="Google Shape;532;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31" name="Google Shape;533;p16"/>
            <p:cNvGrpSpPr/>
            <p:nvPr/>
          </p:nvGrpSpPr>
          <p:grpSpPr>
            <a:xfrm>
              <a:off x="0" y="884610"/>
              <a:ext cx="155167" cy="164259"/>
              <a:chOff x="0" y="-47625"/>
              <a:chExt cx="812800" cy="860425"/>
            </a:xfrm>
          </p:grpSpPr>
          <p:sp>
            <p:nvSpPr>
              <p:cNvPr id="9389" name="Google Shape;534;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90" name="Google Shape;535;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32" name="Google Shape;536;p16"/>
            <p:cNvGrpSpPr/>
            <p:nvPr/>
          </p:nvGrpSpPr>
          <p:grpSpPr>
            <a:xfrm>
              <a:off x="604753" y="884610"/>
              <a:ext cx="155167" cy="164259"/>
              <a:chOff x="0" y="-47625"/>
              <a:chExt cx="812800" cy="860425"/>
            </a:xfrm>
          </p:grpSpPr>
          <p:sp>
            <p:nvSpPr>
              <p:cNvPr id="9387" name="Google Shape;537;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88" name="Google Shape;538;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33" name="Google Shape;539;p16"/>
            <p:cNvGrpSpPr/>
            <p:nvPr/>
          </p:nvGrpSpPr>
          <p:grpSpPr>
            <a:xfrm>
              <a:off x="1209506" y="884610"/>
              <a:ext cx="155167" cy="164259"/>
              <a:chOff x="0" y="-47625"/>
              <a:chExt cx="812800" cy="860425"/>
            </a:xfrm>
          </p:grpSpPr>
          <p:sp>
            <p:nvSpPr>
              <p:cNvPr id="9385" name="Google Shape;540;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86" name="Google Shape;541;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34" name="Google Shape;542;p16"/>
            <p:cNvGrpSpPr/>
            <p:nvPr/>
          </p:nvGrpSpPr>
          <p:grpSpPr>
            <a:xfrm>
              <a:off x="1814259" y="884610"/>
              <a:ext cx="155167" cy="164259"/>
              <a:chOff x="0" y="-47625"/>
              <a:chExt cx="812800" cy="860425"/>
            </a:xfrm>
          </p:grpSpPr>
          <p:sp>
            <p:nvSpPr>
              <p:cNvPr id="9383" name="Google Shape;543;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84" name="Google Shape;544;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35" name="Google Shape;545;p16"/>
            <p:cNvGrpSpPr/>
            <p:nvPr/>
          </p:nvGrpSpPr>
          <p:grpSpPr>
            <a:xfrm>
              <a:off x="2419012" y="884610"/>
              <a:ext cx="155167" cy="164259"/>
              <a:chOff x="0" y="-47625"/>
              <a:chExt cx="812800" cy="860425"/>
            </a:xfrm>
          </p:grpSpPr>
          <p:sp>
            <p:nvSpPr>
              <p:cNvPr id="9381" name="Google Shape;546;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82" name="Google Shape;547;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36" name="Google Shape;548;p16"/>
            <p:cNvGrpSpPr/>
            <p:nvPr/>
          </p:nvGrpSpPr>
          <p:grpSpPr>
            <a:xfrm>
              <a:off x="0" y="1330714"/>
              <a:ext cx="155167" cy="164259"/>
              <a:chOff x="0" y="-47625"/>
              <a:chExt cx="812800" cy="860425"/>
            </a:xfrm>
          </p:grpSpPr>
          <p:sp>
            <p:nvSpPr>
              <p:cNvPr id="9379" name="Google Shape;549;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80" name="Google Shape;550;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37" name="Google Shape;551;p16"/>
            <p:cNvGrpSpPr/>
            <p:nvPr/>
          </p:nvGrpSpPr>
          <p:grpSpPr>
            <a:xfrm>
              <a:off x="604753" y="1330714"/>
              <a:ext cx="155167" cy="164259"/>
              <a:chOff x="0" y="-47625"/>
              <a:chExt cx="812800" cy="860425"/>
            </a:xfrm>
          </p:grpSpPr>
          <p:sp>
            <p:nvSpPr>
              <p:cNvPr id="9377" name="Google Shape;552;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78" name="Google Shape;553;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38" name="Google Shape;554;p16"/>
            <p:cNvGrpSpPr/>
            <p:nvPr/>
          </p:nvGrpSpPr>
          <p:grpSpPr>
            <a:xfrm>
              <a:off x="1209506" y="1330714"/>
              <a:ext cx="155167" cy="164259"/>
              <a:chOff x="0" y="-47625"/>
              <a:chExt cx="812800" cy="860425"/>
            </a:xfrm>
          </p:grpSpPr>
          <p:sp>
            <p:nvSpPr>
              <p:cNvPr id="9375" name="Google Shape;555;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76" name="Google Shape;556;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39" name="Google Shape;557;p16"/>
            <p:cNvGrpSpPr/>
            <p:nvPr/>
          </p:nvGrpSpPr>
          <p:grpSpPr>
            <a:xfrm>
              <a:off x="1814259" y="1330714"/>
              <a:ext cx="155167" cy="164259"/>
              <a:chOff x="0" y="-47625"/>
              <a:chExt cx="812800" cy="860425"/>
            </a:xfrm>
          </p:grpSpPr>
          <p:sp>
            <p:nvSpPr>
              <p:cNvPr id="9373" name="Google Shape;558;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74" name="Google Shape;559;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40" name="Google Shape;560;p16"/>
            <p:cNvGrpSpPr/>
            <p:nvPr/>
          </p:nvGrpSpPr>
          <p:grpSpPr>
            <a:xfrm>
              <a:off x="2419012" y="1330714"/>
              <a:ext cx="155167" cy="164259"/>
              <a:chOff x="0" y="-47625"/>
              <a:chExt cx="812800" cy="860425"/>
            </a:xfrm>
          </p:grpSpPr>
          <p:sp>
            <p:nvSpPr>
              <p:cNvPr id="9371" name="Google Shape;561;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72" name="Google Shape;562;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41" name="Google Shape;563;p16"/>
            <p:cNvGrpSpPr/>
            <p:nvPr/>
          </p:nvGrpSpPr>
          <p:grpSpPr>
            <a:xfrm>
              <a:off x="0" y="1776819"/>
              <a:ext cx="155167" cy="164259"/>
              <a:chOff x="0" y="-47625"/>
              <a:chExt cx="812800" cy="860425"/>
            </a:xfrm>
          </p:grpSpPr>
          <p:sp>
            <p:nvSpPr>
              <p:cNvPr id="9369" name="Google Shape;564;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70" name="Google Shape;565;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42" name="Google Shape;566;p16"/>
            <p:cNvGrpSpPr/>
            <p:nvPr/>
          </p:nvGrpSpPr>
          <p:grpSpPr>
            <a:xfrm>
              <a:off x="604753" y="1776819"/>
              <a:ext cx="155167" cy="164259"/>
              <a:chOff x="0" y="-47625"/>
              <a:chExt cx="812800" cy="860425"/>
            </a:xfrm>
          </p:grpSpPr>
          <p:sp>
            <p:nvSpPr>
              <p:cNvPr id="9367" name="Google Shape;567;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68" name="Google Shape;568;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43" name="Google Shape;569;p16"/>
            <p:cNvGrpSpPr/>
            <p:nvPr/>
          </p:nvGrpSpPr>
          <p:grpSpPr>
            <a:xfrm>
              <a:off x="1209506" y="1776819"/>
              <a:ext cx="155167" cy="164259"/>
              <a:chOff x="0" y="-47625"/>
              <a:chExt cx="812800" cy="860425"/>
            </a:xfrm>
          </p:grpSpPr>
          <p:sp>
            <p:nvSpPr>
              <p:cNvPr id="9365" name="Google Shape;570;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66" name="Google Shape;571;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44" name="Google Shape;572;p16"/>
            <p:cNvGrpSpPr/>
            <p:nvPr/>
          </p:nvGrpSpPr>
          <p:grpSpPr>
            <a:xfrm>
              <a:off x="1814259" y="1776819"/>
              <a:ext cx="155167" cy="164259"/>
              <a:chOff x="0" y="-47625"/>
              <a:chExt cx="812800" cy="860425"/>
            </a:xfrm>
          </p:grpSpPr>
          <p:sp>
            <p:nvSpPr>
              <p:cNvPr id="9363" name="Google Shape;573;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64" name="Google Shape;574;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45" name="Google Shape;575;p16"/>
            <p:cNvGrpSpPr/>
            <p:nvPr/>
          </p:nvGrpSpPr>
          <p:grpSpPr>
            <a:xfrm>
              <a:off x="2419012" y="1776819"/>
              <a:ext cx="155167" cy="164259"/>
              <a:chOff x="0" y="-47625"/>
              <a:chExt cx="812800" cy="860425"/>
            </a:xfrm>
          </p:grpSpPr>
          <p:sp>
            <p:nvSpPr>
              <p:cNvPr id="9361" name="Google Shape;576;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62" name="Google Shape;577;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46" name="Google Shape;578;p16"/>
            <p:cNvGrpSpPr/>
            <p:nvPr/>
          </p:nvGrpSpPr>
          <p:grpSpPr>
            <a:xfrm>
              <a:off x="0" y="2222924"/>
              <a:ext cx="155167" cy="164259"/>
              <a:chOff x="0" y="-47625"/>
              <a:chExt cx="812800" cy="860425"/>
            </a:xfrm>
          </p:grpSpPr>
          <p:sp>
            <p:nvSpPr>
              <p:cNvPr id="9359" name="Google Shape;579;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60" name="Google Shape;580;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47" name="Google Shape;581;p16"/>
            <p:cNvGrpSpPr/>
            <p:nvPr/>
          </p:nvGrpSpPr>
          <p:grpSpPr>
            <a:xfrm>
              <a:off x="604753" y="2222924"/>
              <a:ext cx="155167" cy="164259"/>
              <a:chOff x="0" y="-47625"/>
              <a:chExt cx="812800" cy="860425"/>
            </a:xfrm>
          </p:grpSpPr>
          <p:sp>
            <p:nvSpPr>
              <p:cNvPr id="9357" name="Google Shape;582;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58" name="Google Shape;583;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48" name="Google Shape;584;p16"/>
            <p:cNvGrpSpPr/>
            <p:nvPr/>
          </p:nvGrpSpPr>
          <p:grpSpPr>
            <a:xfrm>
              <a:off x="1209506" y="2222924"/>
              <a:ext cx="155167" cy="164259"/>
              <a:chOff x="0" y="-47625"/>
              <a:chExt cx="812800" cy="860425"/>
            </a:xfrm>
          </p:grpSpPr>
          <p:sp>
            <p:nvSpPr>
              <p:cNvPr id="9355" name="Google Shape;585;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56" name="Google Shape;586;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49" name="Google Shape;587;p16"/>
            <p:cNvGrpSpPr/>
            <p:nvPr/>
          </p:nvGrpSpPr>
          <p:grpSpPr>
            <a:xfrm>
              <a:off x="1814259" y="2222924"/>
              <a:ext cx="155167" cy="164259"/>
              <a:chOff x="0" y="-47625"/>
              <a:chExt cx="812800" cy="860425"/>
            </a:xfrm>
          </p:grpSpPr>
          <p:sp>
            <p:nvSpPr>
              <p:cNvPr id="9353" name="Google Shape;588;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54" name="Google Shape;589;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350" name="Google Shape;590;p16"/>
            <p:cNvGrpSpPr/>
            <p:nvPr/>
          </p:nvGrpSpPr>
          <p:grpSpPr>
            <a:xfrm>
              <a:off x="2419012" y="2222924"/>
              <a:ext cx="155167" cy="164259"/>
              <a:chOff x="0" y="-47625"/>
              <a:chExt cx="812800" cy="860425"/>
            </a:xfrm>
          </p:grpSpPr>
          <p:sp>
            <p:nvSpPr>
              <p:cNvPr id="9351" name="Google Shape;591;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52" name="Google Shape;592;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grpSp>
        <p:nvGrpSpPr>
          <p:cNvPr id="9230" name="Google Shape;593;p16"/>
          <p:cNvGrpSpPr/>
          <p:nvPr/>
        </p:nvGrpSpPr>
        <p:grpSpPr>
          <a:xfrm>
            <a:off x="-290512" y="2536825"/>
            <a:ext cx="1930400" cy="1798638"/>
            <a:chOff x="0" y="-9092"/>
            <a:chExt cx="2574179" cy="2396275"/>
          </a:xfrm>
        </p:grpSpPr>
        <p:grpSp>
          <p:nvGrpSpPr>
            <p:cNvPr id="9231" name="Google Shape;594;p16"/>
            <p:cNvGrpSpPr/>
            <p:nvPr/>
          </p:nvGrpSpPr>
          <p:grpSpPr>
            <a:xfrm>
              <a:off x="0" y="-9092"/>
              <a:ext cx="155167" cy="164259"/>
              <a:chOff x="0" y="-47625"/>
              <a:chExt cx="812800" cy="860425"/>
            </a:xfrm>
          </p:grpSpPr>
          <p:sp>
            <p:nvSpPr>
              <p:cNvPr id="9319" name="Google Shape;595;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20" name="Google Shape;596;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32" name="Google Shape;597;p16"/>
            <p:cNvGrpSpPr/>
            <p:nvPr/>
          </p:nvGrpSpPr>
          <p:grpSpPr>
            <a:xfrm>
              <a:off x="0" y="438505"/>
              <a:ext cx="155167" cy="164259"/>
              <a:chOff x="0" y="-47625"/>
              <a:chExt cx="812800" cy="860425"/>
            </a:xfrm>
          </p:grpSpPr>
          <p:sp>
            <p:nvSpPr>
              <p:cNvPr id="9317" name="Google Shape;598;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18" name="Google Shape;599;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33" name="Google Shape;600;p16"/>
            <p:cNvGrpSpPr/>
            <p:nvPr/>
          </p:nvGrpSpPr>
          <p:grpSpPr>
            <a:xfrm>
              <a:off x="604753" y="-9092"/>
              <a:ext cx="155167" cy="164259"/>
              <a:chOff x="0" y="-47625"/>
              <a:chExt cx="812800" cy="860425"/>
            </a:xfrm>
          </p:grpSpPr>
          <p:sp>
            <p:nvSpPr>
              <p:cNvPr id="9315" name="Google Shape;601;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16" name="Google Shape;602;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34" name="Google Shape;603;p16"/>
            <p:cNvGrpSpPr/>
            <p:nvPr/>
          </p:nvGrpSpPr>
          <p:grpSpPr>
            <a:xfrm>
              <a:off x="604753" y="438505"/>
              <a:ext cx="155167" cy="164259"/>
              <a:chOff x="0" y="-47625"/>
              <a:chExt cx="812800" cy="860425"/>
            </a:xfrm>
          </p:grpSpPr>
          <p:sp>
            <p:nvSpPr>
              <p:cNvPr id="9313" name="Google Shape;604;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14" name="Google Shape;605;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35" name="Google Shape;606;p16"/>
            <p:cNvGrpSpPr/>
            <p:nvPr/>
          </p:nvGrpSpPr>
          <p:grpSpPr>
            <a:xfrm>
              <a:off x="1209506" y="-9092"/>
              <a:ext cx="155167" cy="164259"/>
              <a:chOff x="0" y="-47625"/>
              <a:chExt cx="812800" cy="860425"/>
            </a:xfrm>
          </p:grpSpPr>
          <p:sp>
            <p:nvSpPr>
              <p:cNvPr id="9311" name="Google Shape;607;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12" name="Google Shape;608;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36" name="Google Shape;609;p16"/>
            <p:cNvGrpSpPr/>
            <p:nvPr/>
          </p:nvGrpSpPr>
          <p:grpSpPr>
            <a:xfrm>
              <a:off x="1209506" y="438505"/>
              <a:ext cx="155167" cy="164259"/>
              <a:chOff x="0" y="-47625"/>
              <a:chExt cx="812800" cy="860425"/>
            </a:xfrm>
          </p:grpSpPr>
          <p:sp>
            <p:nvSpPr>
              <p:cNvPr id="9309" name="Google Shape;610;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10" name="Google Shape;611;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37" name="Google Shape;612;p16"/>
            <p:cNvGrpSpPr/>
            <p:nvPr/>
          </p:nvGrpSpPr>
          <p:grpSpPr>
            <a:xfrm>
              <a:off x="1814259" y="-9092"/>
              <a:ext cx="155167" cy="164259"/>
              <a:chOff x="0" y="-47625"/>
              <a:chExt cx="812800" cy="860425"/>
            </a:xfrm>
          </p:grpSpPr>
          <p:sp>
            <p:nvSpPr>
              <p:cNvPr id="9307" name="Google Shape;613;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08" name="Google Shape;614;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38" name="Google Shape;615;p16"/>
            <p:cNvGrpSpPr/>
            <p:nvPr/>
          </p:nvGrpSpPr>
          <p:grpSpPr>
            <a:xfrm>
              <a:off x="1814259" y="438505"/>
              <a:ext cx="155167" cy="164259"/>
              <a:chOff x="0" y="-47625"/>
              <a:chExt cx="812800" cy="860425"/>
            </a:xfrm>
          </p:grpSpPr>
          <p:sp>
            <p:nvSpPr>
              <p:cNvPr id="9305" name="Google Shape;616;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06" name="Google Shape;617;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39" name="Google Shape;618;p16"/>
            <p:cNvGrpSpPr/>
            <p:nvPr/>
          </p:nvGrpSpPr>
          <p:grpSpPr>
            <a:xfrm>
              <a:off x="2419012" y="-9092"/>
              <a:ext cx="155167" cy="164259"/>
              <a:chOff x="0" y="-47625"/>
              <a:chExt cx="812800" cy="860425"/>
            </a:xfrm>
          </p:grpSpPr>
          <p:sp>
            <p:nvSpPr>
              <p:cNvPr id="9303" name="Google Shape;619;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04" name="Google Shape;620;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40" name="Google Shape;621;p16"/>
            <p:cNvGrpSpPr/>
            <p:nvPr/>
          </p:nvGrpSpPr>
          <p:grpSpPr>
            <a:xfrm>
              <a:off x="2419012" y="438505"/>
              <a:ext cx="155167" cy="164259"/>
              <a:chOff x="0" y="-47625"/>
              <a:chExt cx="812800" cy="860425"/>
            </a:xfrm>
          </p:grpSpPr>
          <p:sp>
            <p:nvSpPr>
              <p:cNvPr id="9301" name="Google Shape;622;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02" name="Google Shape;623;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41" name="Google Shape;624;p16"/>
            <p:cNvGrpSpPr/>
            <p:nvPr/>
          </p:nvGrpSpPr>
          <p:grpSpPr>
            <a:xfrm>
              <a:off x="0" y="884610"/>
              <a:ext cx="155167" cy="164259"/>
              <a:chOff x="0" y="-47625"/>
              <a:chExt cx="812800" cy="860425"/>
            </a:xfrm>
          </p:grpSpPr>
          <p:sp>
            <p:nvSpPr>
              <p:cNvPr id="9299" name="Google Shape;625;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300" name="Google Shape;626;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42" name="Google Shape;627;p16"/>
            <p:cNvGrpSpPr/>
            <p:nvPr/>
          </p:nvGrpSpPr>
          <p:grpSpPr>
            <a:xfrm>
              <a:off x="604753" y="884610"/>
              <a:ext cx="155167" cy="164259"/>
              <a:chOff x="0" y="-47625"/>
              <a:chExt cx="812800" cy="860425"/>
            </a:xfrm>
          </p:grpSpPr>
          <p:sp>
            <p:nvSpPr>
              <p:cNvPr id="9297" name="Google Shape;628;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98" name="Google Shape;629;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43" name="Google Shape;630;p16"/>
            <p:cNvGrpSpPr/>
            <p:nvPr/>
          </p:nvGrpSpPr>
          <p:grpSpPr>
            <a:xfrm>
              <a:off x="1209506" y="884610"/>
              <a:ext cx="155167" cy="164259"/>
              <a:chOff x="0" y="-47625"/>
              <a:chExt cx="812800" cy="860425"/>
            </a:xfrm>
          </p:grpSpPr>
          <p:sp>
            <p:nvSpPr>
              <p:cNvPr id="9295" name="Google Shape;631;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96" name="Google Shape;632;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44" name="Google Shape;633;p16"/>
            <p:cNvGrpSpPr/>
            <p:nvPr/>
          </p:nvGrpSpPr>
          <p:grpSpPr>
            <a:xfrm>
              <a:off x="1814259" y="884610"/>
              <a:ext cx="155167" cy="164259"/>
              <a:chOff x="0" y="-47625"/>
              <a:chExt cx="812800" cy="860425"/>
            </a:xfrm>
          </p:grpSpPr>
          <p:sp>
            <p:nvSpPr>
              <p:cNvPr id="9293" name="Google Shape;634;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94" name="Google Shape;635;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45" name="Google Shape;636;p16"/>
            <p:cNvGrpSpPr/>
            <p:nvPr/>
          </p:nvGrpSpPr>
          <p:grpSpPr>
            <a:xfrm>
              <a:off x="2419012" y="884610"/>
              <a:ext cx="155167" cy="164259"/>
              <a:chOff x="0" y="-47625"/>
              <a:chExt cx="812800" cy="860425"/>
            </a:xfrm>
          </p:grpSpPr>
          <p:sp>
            <p:nvSpPr>
              <p:cNvPr id="9291" name="Google Shape;637;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92" name="Google Shape;638;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46" name="Google Shape;639;p16"/>
            <p:cNvGrpSpPr/>
            <p:nvPr/>
          </p:nvGrpSpPr>
          <p:grpSpPr>
            <a:xfrm>
              <a:off x="0" y="1330714"/>
              <a:ext cx="155167" cy="164259"/>
              <a:chOff x="0" y="-47625"/>
              <a:chExt cx="812800" cy="860425"/>
            </a:xfrm>
          </p:grpSpPr>
          <p:sp>
            <p:nvSpPr>
              <p:cNvPr id="9289" name="Google Shape;640;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90" name="Google Shape;641;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47" name="Google Shape;642;p16"/>
            <p:cNvGrpSpPr/>
            <p:nvPr/>
          </p:nvGrpSpPr>
          <p:grpSpPr>
            <a:xfrm>
              <a:off x="604753" y="1330714"/>
              <a:ext cx="155167" cy="164259"/>
              <a:chOff x="0" y="-47625"/>
              <a:chExt cx="812800" cy="860425"/>
            </a:xfrm>
          </p:grpSpPr>
          <p:sp>
            <p:nvSpPr>
              <p:cNvPr id="9287" name="Google Shape;643;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88" name="Google Shape;644;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48" name="Google Shape;645;p16"/>
            <p:cNvGrpSpPr/>
            <p:nvPr/>
          </p:nvGrpSpPr>
          <p:grpSpPr>
            <a:xfrm>
              <a:off x="1209506" y="1330714"/>
              <a:ext cx="155167" cy="164259"/>
              <a:chOff x="0" y="-47625"/>
              <a:chExt cx="812800" cy="860425"/>
            </a:xfrm>
          </p:grpSpPr>
          <p:sp>
            <p:nvSpPr>
              <p:cNvPr id="9285" name="Google Shape;646;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86" name="Google Shape;647;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49" name="Google Shape;648;p16"/>
            <p:cNvGrpSpPr/>
            <p:nvPr/>
          </p:nvGrpSpPr>
          <p:grpSpPr>
            <a:xfrm>
              <a:off x="1814259" y="1330714"/>
              <a:ext cx="155167" cy="164259"/>
              <a:chOff x="0" y="-47625"/>
              <a:chExt cx="812800" cy="860425"/>
            </a:xfrm>
          </p:grpSpPr>
          <p:sp>
            <p:nvSpPr>
              <p:cNvPr id="9283" name="Google Shape;649;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84" name="Google Shape;650;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50" name="Google Shape;651;p16"/>
            <p:cNvGrpSpPr/>
            <p:nvPr/>
          </p:nvGrpSpPr>
          <p:grpSpPr>
            <a:xfrm>
              <a:off x="2419012" y="1330714"/>
              <a:ext cx="155167" cy="164259"/>
              <a:chOff x="0" y="-47625"/>
              <a:chExt cx="812800" cy="860425"/>
            </a:xfrm>
          </p:grpSpPr>
          <p:sp>
            <p:nvSpPr>
              <p:cNvPr id="9281" name="Google Shape;652;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82" name="Google Shape;653;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51" name="Google Shape;654;p16"/>
            <p:cNvGrpSpPr/>
            <p:nvPr/>
          </p:nvGrpSpPr>
          <p:grpSpPr>
            <a:xfrm>
              <a:off x="0" y="1776819"/>
              <a:ext cx="155167" cy="164259"/>
              <a:chOff x="0" y="-47625"/>
              <a:chExt cx="812800" cy="860425"/>
            </a:xfrm>
          </p:grpSpPr>
          <p:sp>
            <p:nvSpPr>
              <p:cNvPr id="9279" name="Google Shape;655;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80" name="Google Shape;656;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52" name="Google Shape;657;p16"/>
            <p:cNvGrpSpPr/>
            <p:nvPr/>
          </p:nvGrpSpPr>
          <p:grpSpPr>
            <a:xfrm>
              <a:off x="604753" y="1776819"/>
              <a:ext cx="155167" cy="164259"/>
              <a:chOff x="0" y="-47625"/>
              <a:chExt cx="812800" cy="860425"/>
            </a:xfrm>
          </p:grpSpPr>
          <p:sp>
            <p:nvSpPr>
              <p:cNvPr id="9277" name="Google Shape;658;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78" name="Google Shape;659;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53" name="Google Shape;660;p16"/>
            <p:cNvGrpSpPr/>
            <p:nvPr/>
          </p:nvGrpSpPr>
          <p:grpSpPr>
            <a:xfrm>
              <a:off x="1209506" y="1776819"/>
              <a:ext cx="155167" cy="164259"/>
              <a:chOff x="0" y="-47625"/>
              <a:chExt cx="812800" cy="860425"/>
            </a:xfrm>
          </p:grpSpPr>
          <p:sp>
            <p:nvSpPr>
              <p:cNvPr id="9275" name="Google Shape;661;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76" name="Google Shape;662;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54" name="Google Shape;663;p16"/>
            <p:cNvGrpSpPr/>
            <p:nvPr/>
          </p:nvGrpSpPr>
          <p:grpSpPr>
            <a:xfrm>
              <a:off x="1814259" y="1776819"/>
              <a:ext cx="155167" cy="164259"/>
              <a:chOff x="0" y="-47625"/>
              <a:chExt cx="812800" cy="860425"/>
            </a:xfrm>
          </p:grpSpPr>
          <p:sp>
            <p:nvSpPr>
              <p:cNvPr id="9273" name="Google Shape;664;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74" name="Google Shape;665;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55" name="Google Shape;666;p16"/>
            <p:cNvGrpSpPr/>
            <p:nvPr/>
          </p:nvGrpSpPr>
          <p:grpSpPr>
            <a:xfrm>
              <a:off x="2419012" y="1776819"/>
              <a:ext cx="155167" cy="164259"/>
              <a:chOff x="0" y="-47625"/>
              <a:chExt cx="812800" cy="860425"/>
            </a:xfrm>
          </p:grpSpPr>
          <p:sp>
            <p:nvSpPr>
              <p:cNvPr id="9271" name="Google Shape;667;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72" name="Google Shape;668;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56" name="Google Shape;669;p16"/>
            <p:cNvGrpSpPr/>
            <p:nvPr/>
          </p:nvGrpSpPr>
          <p:grpSpPr>
            <a:xfrm>
              <a:off x="0" y="2222924"/>
              <a:ext cx="155167" cy="164259"/>
              <a:chOff x="0" y="-47625"/>
              <a:chExt cx="812800" cy="860425"/>
            </a:xfrm>
          </p:grpSpPr>
          <p:sp>
            <p:nvSpPr>
              <p:cNvPr id="9269" name="Google Shape;670;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70" name="Google Shape;671;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57" name="Google Shape;672;p16"/>
            <p:cNvGrpSpPr/>
            <p:nvPr/>
          </p:nvGrpSpPr>
          <p:grpSpPr>
            <a:xfrm>
              <a:off x="604753" y="2222924"/>
              <a:ext cx="155167" cy="164259"/>
              <a:chOff x="0" y="-47625"/>
              <a:chExt cx="812800" cy="860425"/>
            </a:xfrm>
          </p:grpSpPr>
          <p:sp>
            <p:nvSpPr>
              <p:cNvPr id="9267" name="Google Shape;673;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68" name="Google Shape;674;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58" name="Google Shape;675;p16"/>
            <p:cNvGrpSpPr/>
            <p:nvPr/>
          </p:nvGrpSpPr>
          <p:grpSpPr>
            <a:xfrm>
              <a:off x="1209506" y="2222924"/>
              <a:ext cx="155167" cy="164259"/>
              <a:chOff x="0" y="-47625"/>
              <a:chExt cx="812800" cy="860425"/>
            </a:xfrm>
          </p:grpSpPr>
          <p:sp>
            <p:nvSpPr>
              <p:cNvPr id="9265" name="Google Shape;676;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66" name="Google Shape;677;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59" name="Google Shape;678;p16"/>
            <p:cNvGrpSpPr/>
            <p:nvPr/>
          </p:nvGrpSpPr>
          <p:grpSpPr>
            <a:xfrm>
              <a:off x="1814259" y="2222924"/>
              <a:ext cx="155167" cy="164259"/>
              <a:chOff x="0" y="-47625"/>
              <a:chExt cx="812800" cy="860425"/>
            </a:xfrm>
          </p:grpSpPr>
          <p:sp>
            <p:nvSpPr>
              <p:cNvPr id="9263" name="Google Shape;679;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64" name="Google Shape;680;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9260" name="Google Shape;681;p16"/>
            <p:cNvGrpSpPr/>
            <p:nvPr/>
          </p:nvGrpSpPr>
          <p:grpSpPr>
            <a:xfrm>
              <a:off x="2419012" y="2222924"/>
              <a:ext cx="155167" cy="164259"/>
              <a:chOff x="0" y="-47625"/>
              <a:chExt cx="812800" cy="860425"/>
            </a:xfrm>
          </p:grpSpPr>
          <p:sp>
            <p:nvSpPr>
              <p:cNvPr id="9261" name="Google Shape;682;p16"/>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9262" name="Google Shape;683;p16"/>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Google Shape;688;p17"/>
          <p:cNvPicPr preferRelativeResize="0">
            <a:picLocks noChangeAspect="1"/>
          </p:cNvPicPr>
          <p:nvPr/>
        </p:nvPicPr>
        <p:blipFill>
          <a:blip r:embed="rId1"/>
          <a:srcRect l="-14442" t="35001" r="-14442" b="16666"/>
          <a:stretch>
            <a:fillRect/>
          </a:stretch>
        </p:blipFill>
        <p:spPr>
          <a:xfrm>
            <a:off x="-1981200" y="0"/>
            <a:ext cx="22860000" cy="10287000"/>
          </a:xfrm>
          <a:prstGeom prst="rect">
            <a:avLst/>
          </a:prstGeom>
          <a:noFill/>
          <a:ln w="9525">
            <a:noFill/>
          </a:ln>
        </p:spPr>
      </p:pic>
      <p:grpSp>
        <p:nvGrpSpPr>
          <p:cNvPr id="11267" name="Google Shape;689;p17"/>
          <p:cNvGrpSpPr/>
          <p:nvPr/>
        </p:nvGrpSpPr>
        <p:grpSpPr>
          <a:xfrm>
            <a:off x="1012825" y="3238500"/>
            <a:ext cx="4997450" cy="6757988"/>
            <a:chOff x="0" y="-47625"/>
            <a:chExt cx="1316049" cy="1695264"/>
          </a:xfrm>
        </p:grpSpPr>
        <p:sp>
          <p:nvSpPr>
            <p:cNvPr id="11469" name="Google Shape;690;p17"/>
            <p:cNvSpPr/>
            <p:nvPr/>
          </p:nvSpPr>
          <p:spPr>
            <a:xfrm>
              <a:off x="0" y="0"/>
              <a:ext cx="1316049" cy="1647639"/>
            </a:xfrm>
            <a:custGeom>
              <a:avLst/>
              <a:gdLst/>
              <a:ahLst/>
              <a:cxnLst/>
              <a:pathLst>
                <a:path w="1316049" h="1647639">
                  <a:moveTo>
                    <a:pt x="0" y="0"/>
                  </a:moveTo>
                  <a:lnTo>
                    <a:pt x="1316049" y="0"/>
                  </a:lnTo>
                  <a:lnTo>
                    <a:pt x="1316049" y="1647639"/>
                  </a:lnTo>
                  <a:lnTo>
                    <a:pt x="0" y="1647639"/>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11470" name="Google Shape;691;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68" name="Google Shape;692;p17"/>
          <p:cNvGrpSpPr/>
          <p:nvPr/>
        </p:nvGrpSpPr>
        <p:grpSpPr>
          <a:xfrm>
            <a:off x="6508750" y="3244850"/>
            <a:ext cx="5194300" cy="6751638"/>
            <a:chOff x="0" y="-47625"/>
            <a:chExt cx="1316049" cy="1695264"/>
          </a:xfrm>
        </p:grpSpPr>
        <p:sp>
          <p:nvSpPr>
            <p:cNvPr id="11467" name="Google Shape;693;p17"/>
            <p:cNvSpPr/>
            <p:nvPr/>
          </p:nvSpPr>
          <p:spPr>
            <a:xfrm>
              <a:off x="0" y="0"/>
              <a:ext cx="1316049" cy="1647639"/>
            </a:xfrm>
            <a:custGeom>
              <a:avLst/>
              <a:gdLst/>
              <a:ahLst/>
              <a:cxnLst/>
              <a:pathLst>
                <a:path w="1316049" h="1647639">
                  <a:moveTo>
                    <a:pt x="0" y="0"/>
                  </a:moveTo>
                  <a:lnTo>
                    <a:pt x="1316049" y="0"/>
                  </a:lnTo>
                  <a:lnTo>
                    <a:pt x="1316049" y="1647639"/>
                  </a:lnTo>
                  <a:lnTo>
                    <a:pt x="0" y="1647639"/>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11468" name="Google Shape;694;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69" name="Google Shape;695;p17"/>
          <p:cNvGrpSpPr/>
          <p:nvPr/>
        </p:nvGrpSpPr>
        <p:grpSpPr>
          <a:xfrm>
            <a:off x="12277725" y="3240088"/>
            <a:ext cx="4997450" cy="6756400"/>
            <a:chOff x="0" y="-47625"/>
            <a:chExt cx="1316049" cy="1695264"/>
          </a:xfrm>
        </p:grpSpPr>
        <p:sp>
          <p:nvSpPr>
            <p:cNvPr id="11465" name="Google Shape;696;p17"/>
            <p:cNvSpPr/>
            <p:nvPr/>
          </p:nvSpPr>
          <p:spPr>
            <a:xfrm>
              <a:off x="0" y="0"/>
              <a:ext cx="1316049" cy="1647639"/>
            </a:xfrm>
            <a:custGeom>
              <a:avLst/>
              <a:gdLst/>
              <a:ahLst/>
              <a:cxnLst/>
              <a:pathLst>
                <a:path w="1316049" h="1647639">
                  <a:moveTo>
                    <a:pt x="0" y="0"/>
                  </a:moveTo>
                  <a:lnTo>
                    <a:pt x="1316049" y="0"/>
                  </a:lnTo>
                  <a:lnTo>
                    <a:pt x="1316049" y="1647639"/>
                  </a:lnTo>
                  <a:lnTo>
                    <a:pt x="0" y="1647639"/>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11466" name="Google Shape;697;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698" name="Google Shape;698;p17"/>
          <p:cNvGrpSpPr/>
          <p:nvPr/>
        </p:nvGrpSpPr>
        <p:grpSpPr>
          <a:xfrm>
            <a:off x="1968500" y="1508125"/>
            <a:ext cx="3086100" cy="3592513"/>
            <a:chOff x="-239165" y="-336219"/>
            <a:chExt cx="812800" cy="946150"/>
          </a:xfrm>
        </p:grpSpPr>
        <p:sp>
          <p:nvSpPr>
            <p:cNvPr id="11463" name="Google Shape;699;p17"/>
            <p:cNvSpPr/>
            <p:nvPr/>
          </p:nvSpPr>
          <p:spPr>
            <a:xfrm>
              <a:off x="0" y="0"/>
              <a:ext cx="334218" cy="329318"/>
            </a:xfrm>
            <a:custGeom>
              <a:avLst/>
              <a:gdLst/>
              <a:ahLst/>
              <a:cxnLst/>
              <a:pathLst>
                <a:path w="334218" h="329318">
                  <a:moveTo>
                    <a:pt x="0" y="0"/>
                  </a:moveTo>
                  <a:lnTo>
                    <a:pt x="334218" y="0"/>
                  </a:lnTo>
                  <a:lnTo>
                    <a:pt x="334218" y="329318"/>
                  </a:lnTo>
                  <a:lnTo>
                    <a:pt x="0" y="329318"/>
                  </a:lnTo>
                  <a:lnTo>
                    <a:pt x="0" y="0"/>
                  </a:lnTo>
                  <a:close/>
                </a:path>
              </a:pathLst>
            </a:custGeom>
            <a:solidFill>
              <a:srgbClr val="F3C5EF">
                <a:alpha val="10000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11464" name="Google Shape;700;p17"/>
            <p:cNvSpPr txBox="1"/>
            <p:nvPr/>
          </p:nvSpPr>
          <p:spPr>
            <a:xfrm>
              <a:off x="-239165" y="-336219"/>
              <a:ext cx="812800" cy="946150"/>
            </a:xfrm>
            <a:prstGeom prst="rect">
              <a:avLst/>
            </a:prstGeom>
            <a:noFill/>
            <a:ln w="9525">
              <a:noFill/>
            </a:ln>
          </p:spPr>
          <p:txBody>
            <a:bodyPr lIns="50800" tIns="50800" rIns="50800" bIns="50800" anchor="ctr" anchorCtr="0"/>
            <a:p>
              <a:pPr algn="ctr" eaLnBrk="1" hangingPunct="1">
                <a:lnSpc>
                  <a:spcPct val="140000"/>
                </a:lnSpc>
                <a:buNone/>
              </a:pPr>
              <a:r>
                <a:rPr lang="en-IN" altLang="en-US" sz="6000">
                  <a:latin typeface="Forum" panose="02000000000000000000" charset="0"/>
                  <a:cs typeface="Forum" panose="02000000000000000000" charset="0"/>
                  <a:sym typeface="Forum" panose="02000000000000000000" charset="0"/>
                </a:rPr>
                <a:t>4</a:t>
              </a:r>
              <a:endParaRPr lang="en-IN" altLang="en-US" sz="6000">
                <a:latin typeface="Forum" panose="02000000000000000000" charset="0"/>
                <a:ea typeface="Forum" panose="02000000000000000000" charset="0"/>
                <a:sym typeface="Forum" panose="02000000000000000000" charset="0"/>
              </a:endParaRPr>
            </a:p>
          </p:txBody>
        </p:sp>
      </p:grpSp>
      <p:grpSp>
        <p:nvGrpSpPr>
          <p:cNvPr id="701" name="Google Shape;701;p17"/>
          <p:cNvGrpSpPr/>
          <p:nvPr/>
        </p:nvGrpSpPr>
        <p:grpSpPr>
          <a:xfrm>
            <a:off x="7596188" y="1616075"/>
            <a:ext cx="3086100" cy="3592513"/>
            <a:chOff x="-236527" y="-308416"/>
            <a:chExt cx="812800" cy="946150"/>
          </a:xfrm>
        </p:grpSpPr>
        <p:sp>
          <p:nvSpPr>
            <p:cNvPr id="11461" name="Google Shape;702;p17"/>
            <p:cNvSpPr/>
            <p:nvPr/>
          </p:nvSpPr>
          <p:spPr>
            <a:xfrm>
              <a:off x="0" y="0"/>
              <a:ext cx="334218" cy="329318"/>
            </a:xfrm>
            <a:custGeom>
              <a:avLst/>
              <a:gdLst/>
              <a:ahLst/>
              <a:cxnLst/>
              <a:pathLst>
                <a:path w="334218" h="329318">
                  <a:moveTo>
                    <a:pt x="0" y="0"/>
                  </a:moveTo>
                  <a:lnTo>
                    <a:pt x="334218" y="0"/>
                  </a:lnTo>
                  <a:lnTo>
                    <a:pt x="334218" y="329318"/>
                  </a:lnTo>
                  <a:lnTo>
                    <a:pt x="0" y="329318"/>
                  </a:lnTo>
                  <a:lnTo>
                    <a:pt x="0" y="0"/>
                  </a:lnTo>
                  <a:close/>
                </a:path>
              </a:pathLst>
            </a:custGeom>
            <a:solidFill>
              <a:srgbClr val="F3C5EF">
                <a:alpha val="10000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11462" name="Google Shape;703;p17"/>
            <p:cNvSpPr txBox="1"/>
            <p:nvPr/>
          </p:nvSpPr>
          <p:spPr>
            <a:xfrm>
              <a:off x="-236527" y="-308416"/>
              <a:ext cx="812800" cy="946150"/>
            </a:xfrm>
            <a:prstGeom prst="rect">
              <a:avLst/>
            </a:prstGeom>
            <a:noFill/>
            <a:ln w="9525">
              <a:noFill/>
            </a:ln>
          </p:spPr>
          <p:txBody>
            <a:bodyPr lIns="50800" tIns="50800" rIns="50800" bIns="50800" anchor="ctr" anchorCtr="0"/>
            <a:p>
              <a:pPr algn="ctr" eaLnBrk="1" hangingPunct="1">
                <a:lnSpc>
                  <a:spcPct val="140000"/>
                </a:lnSpc>
                <a:buNone/>
              </a:pPr>
              <a:r>
                <a:rPr lang="en-IN" altLang="en-US" sz="6000">
                  <a:latin typeface="Forum" panose="02000000000000000000" charset="0"/>
                  <a:cs typeface="Forum" panose="02000000000000000000" charset="0"/>
                  <a:sym typeface="Forum" panose="02000000000000000000" charset="0"/>
                </a:rPr>
                <a:t>5</a:t>
              </a:r>
              <a:endParaRPr lang="en-IN" altLang="en-US" sz="6000">
                <a:latin typeface="Forum" panose="02000000000000000000" charset="0"/>
                <a:ea typeface="Forum" panose="02000000000000000000" charset="0"/>
                <a:sym typeface="Forum" panose="02000000000000000000" charset="0"/>
              </a:endParaRPr>
            </a:p>
          </p:txBody>
        </p:sp>
      </p:grpSp>
      <p:grpSp>
        <p:nvGrpSpPr>
          <p:cNvPr id="704" name="Google Shape;704;p17"/>
          <p:cNvGrpSpPr/>
          <p:nvPr/>
        </p:nvGrpSpPr>
        <p:grpSpPr>
          <a:xfrm>
            <a:off x="13257213" y="1612900"/>
            <a:ext cx="3086100" cy="3592513"/>
            <a:chOff x="-229309" y="-309314"/>
            <a:chExt cx="812800" cy="946150"/>
          </a:xfrm>
        </p:grpSpPr>
        <p:sp>
          <p:nvSpPr>
            <p:cNvPr id="11459" name="Google Shape;705;p17"/>
            <p:cNvSpPr/>
            <p:nvPr/>
          </p:nvSpPr>
          <p:spPr>
            <a:xfrm>
              <a:off x="0" y="0"/>
              <a:ext cx="334218" cy="329318"/>
            </a:xfrm>
            <a:custGeom>
              <a:avLst/>
              <a:gdLst/>
              <a:ahLst/>
              <a:cxnLst/>
              <a:pathLst>
                <a:path w="334218" h="329318">
                  <a:moveTo>
                    <a:pt x="0" y="0"/>
                  </a:moveTo>
                  <a:lnTo>
                    <a:pt x="334218" y="0"/>
                  </a:lnTo>
                  <a:lnTo>
                    <a:pt x="334218" y="329318"/>
                  </a:lnTo>
                  <a:lnTo>
                    <a:pt x="0" y="329318"/>
                  </a:lnTo>
                  <a:lnTo>
                    <a:pt x="0" y="0"/>
                  </a:lnTo>
                  <a:close/>
                </a:path>
              </a:pathLst>
            </a:custGeom>
            <a:solidFill>
              <a:srgbClr val="F3C5EF">
                <a:alpha val="10000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11460" name="Google Shape;706;p17"/>
            <p:cNvSpPr txBox="1"/>
            <p:nvPr/>
          </p:nvSpPr>
          <p:spPr>
            <a:xfrm>
              <a:off x="-229309" y="-309314"/>
              <a:ext cx="812800" cy="946150"/>
            </a:xfrm>
            <a:prstGeom prst="rect">
              <a:avLst/>
            </a:prstGeom>
            <a:noFill/>
            <a:ln w="9525">
              <a:noFill/>
            </a:ln>
          </p:spPr>
          <p:txBody>
            <a:bodyPr lIns="50800" tIns="50800" rIns="50800" bIns="50800" anchor="ctr" anchorCtr="0"/>
            <a:p>
              <a:pPr algn="ctr" eaLnBrk="1" hangingPunct="1">
                <a:lnSpc>
                  <a:spcPct val="140000"/>
                </a:lnSpc>
                <a:buNone/>
              </a:pPr>
              <a:r>
                <a:rPr lang="en-IN" altLang="en-US" sz="6000">
                  <a:latin typeface="Forum" panose="02000000000000000000" charset="0"/>
                  <a:cs typeface="Forum" panose="02000000000000000000" charset="0"/>
                  <a:sym typeface="Forum" panose="02000000000000000000" charset="0"/>
                </a:rPr>
                <a:t>6</a:t>
              </a:r>
              <a:endParaRPr lang="en-IN" altLang="en-US" sz="6000">
                <a:latin typeface="Forum" panose="02000000000000000000" charset="0"/>
                <a:ea typeface="Forum" panose="02000000000000000000" charset="0"/>
                <a:sym typeface="Forum" panose="02000000000000000000" charset="0"/>
              </a:endParaRPr>
            </a:p>
          </p:txBody>
        </p:sp>
      </p:grpSp>
      <p:sp>
        <p:nvSpPr>
          <p:cNvPr id="710" name="Google Shape;710;p17"/>
          <p:cNvSpPr txBox="1"/>
          <p:nvPr/>
        </p:nvSpPr>
        <p:spPr>
          <a:xfrm>
            <a:off x="6816725" y="4249738"/>
            <a:ext cx="4730750" cy="5770563"/>
          </a:xfrm>
          <a:prstGeom prst="rect">
            <a:avLst/>
          </a:prstGeom>
          <a:noFill/>
          <a:ln>
            <a:noFill/>
          </a:ln>
        </p:spPr>
        <p:txBody>
          <a:bodyPr spcFirstLastPara="1" wrap="square" lIns="0" tIns="0" rIns="0" bIns="0" anchor="t" anchorCtr="0">
            <a:spAutoFit/>
          </a:bodyPr>
          <a:p>
            <a:pPr algn="ctr" eaLnBrk="1" hangingPunct="1">
              <a:lnSpc>
                <a:spcPct val="140000"/>
              </a:lnSpc>
              <a:buNone/>
            </a:pPr>
            <a:r>
              <a:rPr lang="en-IN" altLang="en-US" sz="2800" b="1">
                <a:latin typeface="Sarabun" panose="00000500000000000000" charset="-34"/>
                <a:ea typeface="Sarabun" panose="00000500000000000000" charset="-34"/>
                <a:sym typeface="Sarabun" panose="00000500000000000000" charset="-34"/>
              </a:rPr>
              <a:t>Model Building :</a:t>
            </a:r>
            <a:endParaRPr lang="en-IN" altLang="en-US" sz="2800" b="1">
              <a:latin typeface="Sarabun" panose="00000500000000000000" charset="-34"/>
              <a:ea typeface="Sarabun" panose="00000500000000000000" charset="-34"/>
              <a:sym typeface="Sarabun" panose="00000500000000000000" charset="-34"/>
            </a:endParaRPr>
          </a:p>
          <a:p>
            <a:pPr eaLnBrk="1" hangingPunct="1">
              <a:lnSpc>
                <a:spcPct val="140000"/>
              </a:lnSpc>
              <a:buNone/>
            </a:pPr>
            <a:endParaRPr lang="en-IN" altLang="en-US" sz="2400" b="1">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b="1">
                <a:latin typeface="Sarabun" panose="00000500000000000000" charset="-34"/>
                <a:ea typeface="Sarabun" panose="00000500000000000000" charset="-34"/>
                <a:sym typeface="Sarabun" panose="00000500000000000000" charset="-34"/>
              </a:rPr>
              <a:t>- </a:t>
            </a:r>
            <a:r>
              <a:rPr lang="en-IN" altLang="en-US" sz="2400">
                <a:latin typeface="Sarabun" panose="00000500000000000000" charset="-34"/>
                <a:ea typeface="Sarabun" panose="00000500000000000000" charset="-34"/>
                <a:sym typeface="Sarabun" panose="00000500000000000000" charset="-34"/>
              </a:rPr>
              <a:t>Train/Val/Test Split - 70/20/10%</a:t>
            </a:r>
            <a:endParaRPr lang="en-IN" altLang="en-US" sz="2400" b="1">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b="1">
                <a:latin typeface="Sarabun" panose="00000500000000000000" charset="-34"/>
                <a:ea typeface="Sarabun" panose="00000500000000000000" charset="-34"/>
                <a:sym typeface="Sarabun" panose="00000500000000000000" charset="-34"/>
              </a:rPr>
              <a:t>- </a:t>
            </a:r>
            <a:r>
              <a:rPr lang="en-IN" altLang="en-US" sz="2400">
                <a:latin typeface="Sarabun" panose="00000500000000000000" charset="-34"/>
                <a:ea typeface="Sarabun" panose="00000500000000000000" charset="-34"/>
                <a:sym typeface="Sarabun" panose="00000500000000000000" charset="-34"/>
              </a:rPr>
              <a:t>Model is build with </a:t>
            </a:r>
            <a:r>
              <a:rPr lang="en-IN" altLang="en-US" sz="2400" b="1">
                <a:latin typeface="Sarabun" panose="00000500000000000000" charset="-34"/>
                <a:ea typeface="Sarabun" panose="00000500000000000000" charset="-34"/>
                <a:sym typeface="Sarabun" panose="00000500000000000000" charset="-34"/>
              </a:rPr>
              <a:t>CNN </a:t>
            </a:r>
            <a:r>
              <a:rPr lang="en-IN" altLang="en-US" sz="2400">
                <a:latin typeface="Sarabun" panose="00000500000000000000" charset="-34"/>
                <a:ea typeface="Sarabun" panose="00000500000000000000" charset="-34"/>
                <a:sym typeface="Sarabun" panose="00000500000000000000" charset="-34"/>
              </a:rPr>
              <a:t>where</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Font typeface="Arial" panose="020B0604020202020204" pitchFamily="34" charset="0"/>
              <a:buChar char="•"/>
            </a:pPr>
            <a:r>
              <a:rPr lang="en-IN" altLang="en-US" sz="2400">
                <a:latin typeface="Sarabun" panose="00000500000000000000" charset="-34"/>
                <a:ea typeface="Sarabun" panose="00000500000000000000" charset="-34"/>
                <a:sym typeface="Sarabun" panose="00000500000000000000" charset="-34"/>
              </a:rPr>
              <a:t>3 Conv2D Layers of size 3 x 3</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Font typeface="Arial" panose="020B0604020202020204" pitchFamily="34" charset="0"/>
              <a:buChar char="•"/>
            </a:pPr>
            <a:r>
              <a:rPr lang="en-IN" altLang="en-US" sz="2400">
                <a:latin typeface="Sarabun" panose="00000500000000000000" charset="-34"/>
                <a:ea typeface="Sarabun" panose="00000500000000000000" charset="-34"/>
                <a:sym typeface="Sarabun" panose="00000500000000000000" charset="-34"/>
              </a:rPr>
              <a:t>3 Maxpooling Layer of size 2 x 2</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Font typeface="Arial" panose="020B0604020202020204" pitchFamily="34" charset="0"/>
              <a:buChar char="•"/>
            </a:pPr>
            <a:r>
              <a:rPr lang="en-IN" altLang="en-US" sz="2400">
                <a:latin typeface="Sarabun" panose="00000500000000000000" charset="-34"/>
                <a:ea typeface="Sarabun" panose="00000500000000000000" charset="-34"/>
                <a:sym typeface="Sarabun" panose="00000500000000000000" charset="-34"/>
              </a:rPr>
              <a:t>1 Flatten Layer (1D) </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Font typeface="Arial" panose="020B0604020202020204" pitchFamily="34" charset="0"/>
              <a:buChar char="•"/>
            </a:pPr>
            <a:r>
              <a:rPr lang="en-IN" altLang="en-US" sz="2400">
                <a:latin typeface="Sarabun" panose="00000500000000000000" charset="-34"/>
                <a:ea typeface="Sarabun" panose="00000500000000000000" charset="-34"/>
                <a:sym typeface="Sarabun" panose="00000500000000000000" charset="-34"/>
              </a:rPr>
              <a:t>2 Dense Layers with Relu,Sigmoid</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a:t>
            </a:r>
            <a:r>
              <a:rPr lang="en-IN" altLang="en-US" sz="2400" u="sng">
                <a:latin typeface="Sarabun" panose="00000500000000000000" charset="-34"/>
                <a:ea typeface="Sarabun" panose="00000500000000000000" charset="-34"/>
                <a:sym typeface="Sarabun" panose="00000500000000000000" charset="-34"/>
              </a:rPr>
              <a:t>Model accuracy improved</a:t>
            </a:r>
            <a:r>
              <a:rPr lang="en-IN" altLang="en-US" sz="2400">
                <a:latin typeface="Sarabun" panose="00000500000000000000" charset="-34"/>
                <a:ea typeface="Sarabun" panose="00000500000000000000" charset="-34"/>
                <a:sym typeface="Sarabun" panose="00000500000000000000" charset="-34"/>
              </a:rPr>
              <a:t> from 74 to 81% by using </a:t>
            </a:r>
            <a:r>
              <a:rPr lang="en-IN" altLang="en-US" sz="2400" b="1" u="sng">
                <a:latin typeface="Sarabun" panose="00000500000000000000" charset="-34"/>
                <a:ea typeface="Sarabun" panose="00000500000000000000" charset="-34"/>
                <a:sym typeface="Sarabun" panose="00000500000000000000" charset="-34"/>
              </a:rPr>
              <a:t>VGG19 </a:t>
            </a:r>
            <a:r>
              <a:rPr lang="en-IN" altLang="en-US" sz="2400" u="sng">
                <a:latin typeface="Sarabun" panose="00000500000000000000" charset="-34"/>
                <a:ea typeface="Sarabun" panose="00000500000000000000" charset="-34"/>
                <a:sym typeface="Sarabun" panose="00000500000000000000" charset="-34"/>
              </a:rPr>
              <a:t>Model.</a:t>
            </a:r>
            <a:endParaRPr lang="en-IN" altLang="en-US" sz="2400" u="sng">
              <a:latin typeface="Sarabun" panose="00000500000000000000" charset="-34"/>
              <a:ea typeface="Sarabun" panose="00000500000000000000" charset="-34"/>
              <a:sym typeface="Sarabun" panose="00000500000000000000" charset="-34"/>
            </a:endParaRPr>
          </a:p>
        </p:txBody>
      </p:sp>
      <p:sp>
        <p:nvSpPr>
          <p:cNvPr id="711" name="Google Shape;711;p17"/>
          <p:cNvSpPr txBox="1"/>
          <p:nvPr/>
        </p:nvSpPr>
        <p:spPr>
          <a:xfrm>
            <a:off x="601663" y="307975"/>
            <a:ext cx="17010062" cy="1200150"/>
          </a:xfrm>
          <a:prstGeom prst="rect">
            <a:avLst/>
          </a:prstGeom>
          <a:noFill/>
          <a:ln w="9525">
            <a:noFill/>
          </a:ln>
        </p:spPr>
        <p:txBody>
          <a:bodyPr lIns="0" tIns="0" rIns="0" bIns="0">
            <a:spAutoFit/>
          </a:bodyPr>
          <a:p>
            <a:pPr algn="ctr" eaLnBrk="1" hangingPunct="1">
              <a:lnSpc>
                <a:spcPct val="120000"/>
              </a:lnSpc>
              <a:buNone/>
            </a:pPr>
            <a:r>
              <a:rPr lang="en-IN" altLang="en-US" sz="6500">
                <a:cs typeface="Arial" panose="020B0604020202020204" pitchFamily="34" charset="0"/>
                <a:sym typeface="Forum" panose="02000000000000000000" charset="0"/>
              </a:rPr>
              <a:t>Workflow of project..</a:t>
            </a:r>
            <a:endParaRPr lang="en-IN" altLang="en-US" sz="6500">
              <a:ea typeface="Forum" panose="02000000000000000000" charset="0"/>
              <a:cs typeface="Arial" panose="020B0604020202020204" pitchFamily="34" charset="0"/>
              <a:sym typeface="Forum" panose="02000000000000000000" charset="0"/>
            </a:endParaRPr>
          </a:p>
        </p:txBody>
      </p:sp>
      <p:sp>
        <p:nvSpPr>
          <p:cNvPr id="712" name="Google Shape;712;p17"/>
          <p:cNvSpPr txBox="1"/>
          <p:nvPr/>
        </p:nvSpPr>
        <p:spPr>
          <a:xfrm>
            <a:off x="1241425" y="4249738"/>
            <a:ext cx="4540250" cy="5253038"/>
          </a:xfrm>
          <a:prstGeom prst="rect">
            <a:avLst/>
          </a:prstGeom>
          <a:noFill/>
          <a:ln>
            <a:noFill/>
          </a:ln>
        </p:spPr>
        <p:txBody>
          <a:bodyPr spcFirstLastPara="1" wrap="square" lIns="0" tIns="0" rIns="0" bIns="0" anchor="t" anchorCtr="0">
            <a:spAutoFit/>
          </a:bodyPr>
          <a:p>
            <a:pPr algn="ctr" eaLnBrk="1" hangingPunct="1">
              <a:lnSpc>
                <a:spcPct val="140000"/>
              </a:lnSpc>
              <a:buNone/>
            </a:pPr>
            <a:r>
              <a:rPr lang="en-IN" altLang="en-US" sz="2800" b="1">
                <a:latin typeface="Sarabun" panose="00000500000000000000" charset="-34"/>
                <a:ea typeface="Sarabun" panose="00000500000000000000" charset="-34"/>
                <a:sym typeface="Sarabun" panose="00000500000000000000" charset="-34"/>
              </a:rPr>
              <a:t>Data Processing :</a:t>
            </a:r>
            <a:endParaRPr lang="en-IN" altLang="en-US" sz="2800" b="1">
              <a:latin typeface="Sarabun" panose="00000500000000000000" charset="-34"/>
              <a:ea typeface="Sarabun" panose="00000500000000000000" charset="-34"/>
              <a:sym typeface="Sarabun" panose="00000500000000000000" charset="-34"/>
            </a:endParaRPr>
          </a:p>
          <a:p>
            <a:pPr eaLnBrk="1" hangingPunct="1">
              <a:lnSpc>
                <a:spcPct val="140000"/>
              </a:lnSpc>
              <a:buNone/>
            </a:pP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Actual dataset had 48 x 48 pixels size of images which has been resized to 256 x 256 pixels for </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Font typeface="Arial" panose="020B0604020202020204" pitchFamily="34" charset="0"/>
              <a:buChar char="•"/>
            </a:pPr>
            <a:r>
              <a:rPr lang="en-IN" altLang="en-US" sz="2400">
                <a:latin typeface="Sarabun" panose="00000500000000000000" charset="-34"/>
                <a:ea typeface="Sarabun" panose="00000500000000000000" charset="-34"/>
                <a:sym typeface="Sarabun" panose="00000500000000000000" charset="-34"/>
              </a:rPr>
              <a:t>Model improvement</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Font typeface="Arial" panose="020B0604020202020204" pitchFamily="34" charset="0"/>
              <a:buChar char="•"/>
            </a:pPr>
            <a:r>
              <a:rPr lang="en-IN" altLang="en-US" sz="2400">
                <a:latin typeface="Sarabun" panose="00000500000000000000" charset="-34"/>
                <a:ea typeface="Sarabun" panose="00000500000000000000" charset="-34"/>
                <a:sym typeface="Sarabun" panose="00000500000000000000" charset="-34"/>
              </a:rPr>
              <a:t>Better Feature Extraction</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Font typeface="Arial" panose="020B0604020202020204" pitchFamily="34" charset="0"/>
              <a:buChar char="•"/>
            </a:pPr>
            <a:r>
              <a:rPr lang="en-IN" altLang="en-US" sz="2400">
                <a:latin typeface="Sarabun" panose="00000500000000000000" charset="-34"/>
                <a:ea typeface="Sarabun" panose="00000500000000000000" charset="-34"/>
                <a:sym typeface="Sarabun" panose="00000500000000000000" charset="-34"/>
              </a:rPr>
              <a:t>Reduce Overfitting</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Rescaling of images into 0 to 1</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Balancing of class</a:t>
            </a:r>
            <a:endParaRPr lang="en-IN" altLang="en-US" sz="2400">
              <a:latin typeface="Sarabun" panose="00000500000000000000" charset="-34"/>
              <a:ea typeface="Sarabun" panose="00000500000000000000" charset="-34"/>
              <a:sym typeface="Sarabun" panose="00000500000000000000" charset="-34"/>
            </a:endParaRPr>
          </a:p>
        </p:txBody>
      </p:sp>
      <p:sp>
        <p:nvSpPr>
          <p:cNvPr id="713" name="Google Shape;713;p17"/>
          <p:cNvSpPr txBox="1"/>
          <p:nvPr/>
        </p:nvSpPr>
        <p:spPr>
          <a:xfrm>
            <a:off x="12509500" y="4249738"/>
            <a:ext cx="4581525" cy="5253037"/>
          </a:xfrm>
          <a:prstGeom prst="rect">
            <a:avLst/>
          </a:prstGeom>
          <a:noFill/>
          <a:ln w="9525">
            <a:noFill/>
          </a:ln>
        </p:spPr>
        <p:txBody>
          <a:bodyPr lIns="0" tIns="0" rIns="0" bIns="0">
            <a:spAutoFit/>
          </a:bodyPr>
          <a:p>
            <a:pPr algn="ctr" eaLnBrk="1" hangingPunct="1">
              <a:lnSpc>
                <a:spcPct val="140000"/>
              </a:lnSpc>
              <a:buNone/>
            </a:pPr>
            <a:r>
              <a:rPr lang="en-IN" altLang="en-US" sz="2800" b="1">
                <a:latin typeface="Sarabun" panose="00000500000000000000" charset="-34"/>
                <a:ea typeface="Sarabun" panose="00000500000000000000" charset="-34"/>
                <a:sym typeface="Sarabun" panose="00000500000000000000" charset="-34"/>
              </a:rPr>
              <a:t>Hyper Parameter Tuning :</a:t>
            </a:r>
            <a:endParaRPr lang="en-IN" altLang="en-US" sz="2800" b="1">
              <a:latin typeface="Sarabun" panose="00000500000000000000" charset="-34"/>
              <a:ea typeface="Sarabun" panose="00000500000000000000" charset="-34"/>
              <a:sym typeface="Sarabun" panose="00000500000000000000" charset="-34"/>
            </a:endParaRPr>
          </a:p>
          <a:p>
            <a:pPr algn="ctr" eaLnBrk="1" hangingPunct="1">
              <a:lnSpc>
                <a:spcPct val="140000"/>
              </a:lnSpc>
              <a:buNone/>
            </a:pPr>
            <a:endParaRPr lang="en-IN" altLang="en-US" sz="2400" b="1">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a:t>
            </a:r>
            <a:r>
              <a:rPr lang="en-IN" altLang="en-US" sz="2400" u="sng">
                <a:latin typeface="Sarabun" panose="00000500000000000000" charset="-34"/>
                <a:ea typeface="Sarabun" panose="00000500000000000000" charset="-34"/>
                <a:sym typeface="Sarabun" panose="00000500000000000000" charset="-34"/>
              </a:rPr>
              <a:t>Model is trained with 5 </a:t>
            </a:r>
            <a:r>
              <a:rPr lang="en-IN" altLang="en-US" sz="2400" b="1" u="sng">
                <a:latin typeface="Sarabun" panose="00000500000000000000" charset="-34"/>
                <a:ea typeface="Sarabun" panose="00000500000000000000" charset="-34"/>
                <a:sym typeface="Sarabun" panose="00000500000000000000" charset="-34"/>
              </a:rPr>
              <a:t>epochs </a:t>
            </a:r>
            <a:r>
              <a:rPr lang="en-IN" altLang="en-US" sz="2400">
                <a:latin typeface="Sarabun" panose="00000500000000000000" charset="-34"/>
                <a:ea typeface="Sarabun" panose="00000500000000000000" charset="-34"/>
                <a:sym typeface="Sarabun" panose="00000500000000000000" charset="-34"/>
              </a:rPr>
              <a:t>with batch size 32 as </a:t>
            </a:r>
            <a:r>
              <a:rPr lang="en-IN" altLang="en-US" sz="2400" u="sng">
                <a:latin typeface="Sarabun" panose="00000500000000000000" charset="-34"/>
                <a:ea typeface="Sarabun" panose="00000500000000000000" charset="-34"/>
                <a:sym typeface="Sarabun" panose="00000500000000000000" charset="-34"/>
              </a:rPr>
              <a:t>overfitting observed from 6th epoch onwards</a:t>
            </a:r>
            <a:r>
              <a:rPr lang="en-IN" altLang="en-US" sz="2400">
                <a:latin typeface="Sarabun" panose="00000500000000000000" charset="-34"/>
                <a:ea typeface="Sarabun" panose="00000500000000000000" charset="-34"/>
                <a:sym typeface="Sarabun" panose="00000500000000000000" charset="-34"/>
              </a:rPr>
              <a:t>.</a:t>
            </a:r>
            <a:endParaRPr lang="en-IN" altLang="en-US" sz="2400" b="1">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b="1">
                <a:latin typeface="Sarabun" panose="00000500000000000000" charset="-34"/>
                <a:ea typeface="Sarabun" panose="00000500000000000000" charset="-34"/>
                <a:sym typeface="Sarabun" panose="00000500000000000000" charset="-34"/>
              </a:rPr>
              <a:t>- </a:t>
            </a:r>
            <a:r>
              <a:rPr lang="en-IN" altLang="en-US" sz="2400">
                <a:latin typeface="Sarabun" panose="00000500000000000000" charset="-34"/>
                <a:ea typeface="Sarabun" panose="00000500000000000000" charset="-34"/>
                <a:sym typeface="Sarabun" panose="00000500000000000000" charset="-34"/>
              </a:rPr>
              <a:t>Default </a:t>
            </a:r>
            <a:r>
              <a:rPr lang="en-IN" altLang="en-US" sz="2400" b="1">
                <a:latin typeface="Sarabun" panose="00000500000000000000" charset="-34"/>
                <a:ea typeface="Sarabun" panose="00000500000000000000" charset="-34"/>
                <a:sym typeface="Sarabun" panose="00000500000000000000" charset="-34"/>
              </a:rPr>
              <a:t>learning rate</a:t>
            </a:r>
            <a:r>
              <a:rPr lang="en-IN" altLang="en-US" sz="2400">
                <a:latin typeface="Sarabun" panose="00000500000000000000" charset="-34"/>
                <a:ea typeface="Sarabun" panose="00000500000000000000" charset="-34"/>
                <a:sym typeface="Sarabun" panose="00000500000000000000" charset="-34"/>
              </a:rPr>
              <a:t> of 0.001 has been changed to 0.0001 with ADAM optimizer to avoid overfitting.</a:t>
            </a:r>
            <a:endParaRPr lang="en-IN" altLang="en-US" sz="2400">
              <a:latin typeface="Sarabun" panose="00000500000000000000" charset="-34"/>
              <a:ea typeface="Sarabun" panose="00000500000000000000" charset="-34"/>
              <a:sym typeface="Sarabun" panose="00000500000000000000" charset="-34"/>
            </a:endParaRPr>
          </a:p>
          <a:p>
            <a:pPr eaLnBrk="1" hangingPunct="1">
              <a:lnSpc>
                <a:spcPct val="140000"/>
              </a:lnSpc>
              <a:buNone/>
            </a:pPr>
            <a:r>
              <a:rPr lang="en-IN" altLang="en-US" sz="2400">
                <a:latin typeface="Sarabun" panose="00000500000000000000" charset="-34"/>
                <a:ea typeface="Sarabun" panose="00000500000000000000" charset="-34"/>
                <a:sym typeface="Sarabun" panose="00000500000000000000" charset="-34"/>
              </a:rPr>
              <a:t>- </a:t>
            </a:r>
            <a:r>
              <a:rPr lang="en-IN" altLang="en-US" sz="2400" b="1">
                <a:latin typeface="Sarabun" panose="00000500000000000000" charset="-34"/>
                <a:ea typeface="Sarabun" panose="00000500000000000000" charset="-34"/>
                <a:sym typeface="Sarabun" panose="00000500000000000000" charset="-34"/>
              </a:rPr>
              <a:t>Padding</a:t>
            </a:r>
            <a:r>
              <a:rPr lang="en-IN" altLang="en-US" sz="2400">
                <a:latin typeface="Sarabun" panose="00000500000000000000" charset="-34"/>
                <a:ea typeface="Sarabun" panose="00000500000000000000" charset="-34"/>
                <a:sym typeface="Sarabun" panose="00000500000000000000" charset="-34"/>
              </a:rPr>
              <a:t> kept “same”</a:t>
            </a:r>
            <a:endParaRPr lang="en-IN" altLang="en-US" sz="2400">
              <a:latin typeface="Sarabun" panose="00000500000000000000" charset="-34"/>
              <a:ea typeface="Sarabun" panose="00000500000000000000" charset="-34"/>
              <a:sym typeface="Sarabun" panose="00000500000000000000" charset="-34"/>
            </a:endParaRPr>
          </a:p>
        </p:txBody>
      </p:sp>
      <p:grpSp>
        <p:nvGrpSpPr>
          <p:cNvPr id="11277" name="Google Shape;714;p17"/>
          <p:cNvGrpSpPr/>
          <p:nvPr/>
        </p:nvGrpSpPr>
        <p:grpSpPr>
          <a:xfrm>
            <a:off x="16357600" y="8489950"/>
            <a:ext cx="1930400" cy="1797050"/>
            <a:chOff x="0" y="-9092"/>
            <a:chExt cx="2574179" cy="2396275"/>
          </a:xfrm>
        </p:grpSpPr>
        <p:grpSp>
          <p:nvGrpSpPr>
            <p:cNvPr id="11369" name="Google Shape;715;p17"/>
            <p:cNvGrpSpPr/>
            <p:nvPr/>
          </p:nvGrpSpPr>
          <p:grpSpPr>
            <a:xfrm>
              <a:off x="0" y="-9092"/>
              <a:ext cx="155167" cy="164259"/>
              <a:chOff x="0" y="-47625"/>
              <a:chExt cx="812800" cy="860425"/>
            </a:xfrm>
          </p:grpSpPr>
          <p:sp>
            <p:nvSpPr>
              <p:cNvPr id="11457" name="Google Shape;716;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58" name="Google Shape;717;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70" name="Google Shape;718;p17"/>
            <p:cNvGrpSpPr/>
            <p:nvPr/>
          </p:nvGrpSpPr>
          <p:grpSpPr>
            <a:xfrm>
              <a:off x="0" y="438505"/>
              <a:ext cx="155167" cy="164259"/>
              <a:chOff x="0" y="-47625"/>
              <a:chExt cx="812800" cy="860425"/>
            </a:xfrm>
          </p:grpSpPr>
          <p:sp>
            <p:nvSpPr>
              <p:cNvPr id="11455" name="Google Shape;719;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56" name="Google Shape;720;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71" name="Google Shape;721;p17"/>
            <p:cNvGrpSpPr/>
            <p:nvPr/>
          </p:nvGrpSpPr>
          <p:grpSpPr>
            <a:xfrm>
              <a:off x="604753" y="-9092"/>
              <a:ext cx="155167" cy="164259"/>
              <a:chOff x="0" y="-47625"/>
              <a:chExt cx="812800" cy="860425"/>
            </a:xfrm>
          </p:grpSpPr>
          <p:sp>
            <p:nvSpPr>
              <p:cNvPr id="11453" name="Google Shape;722;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54" name="Google Shape;723;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72" name="Google Shape;724;p17"/>
            <p:cNvGrpSpPr/>
            <p:nvPr/>
          </p:nvGrpSpPr>
          <p:grpSpPr>
            <a:xfrm>
              <a:off x="604753" y="438505"/>
              <a:ext cx="155167" cy="164259"/>
              <a:chOff x="0" y="-47625"/>
              <a:chExt cx="812800" cy="860425"/>
            </a:xfrm>
          </p:grpSpPr>
          <p:sp>
            <p:nvSpPr>
              <p:cNvPr id="11451" name="Google Shape;725;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52" name="Google Shape;726;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73" name="Google Shape;727;p17"/>
            <p:cNvGrpSpPr/>
            <p:nvPr/>
          </p:nvGrpSpPr>
          <p:grpSpPr>
            <a:xfrm>
              <a:off x="1209506" y="-9092"/>
              <a:ext cx="155167" cy="164259"/>
              <a:chOff x="0" y="-47625"/>
              <a:chExt cx="812800" cy="860425"/>
            </a:xfrm>
          </p:grpSpPr>
          <p:sp>
            <p:nvSpPr>
              <p:cNvPr id="11449" name="Google Shape;728;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50" name="Google Shape;729;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74" name="Google Shape;730;p17"/>
            <p:cNvGrpSpPr/>
            <p:nvPr/>
          </p:nvGrpSpPr>
          <p:grpSpPr>
            <a:xfrm>
              <a:off x="1209506" y="438505"/>
              <a:ext cx="155167" cy="164259"/>
              <a:chOff x="0" y="-47625"/>
              <a:chExt cx="812800" cy="860425"/>
            </a:xfrm>
          </p:grpSpPr>
          <p:sp>
            <p:nvSpPr>
              <p:cNvPr id="11447" name="Google Shape;731;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48" name="Google Shape;732;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75" name="Google Shape;733;p17"/>
            <p:cNvGrpSpPr/>
            <p:nvPr/>
          </p:nvGrpSpPr>
          <p:grpSpPr>
            <a:xfrm>
              <a:off x="1814259" y="-9092"/>
              <a:ext cx="155167" cy="164259"/>
              <a:chOff x="0" y="-47625"/>
              <a:chExt cx="812800" cy="860425"/>
            </a:xfrm>
          </p:grpSpPr>
          <p:sp>
            <p:nvSpPr>
              <p:cNvPr id="11445" name="Google Shape;734;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46" name="Google Shape;735;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76" name="Google Shape;736;p17"/>
            <p:cNvGrpSpPr/>
            <p:nvPr/>
          </p:nvGrpSpPr>
          <p:grpSpPr>
            <a:xfrm>
              <a:off x="1814259" y="438505"/>
              <a:ext cx="155167" cy="164259"/>
              <a:chOff x="0" y="-47625"/>
              <a:chExt cx="812800" cy="860425"/>
            </a:xfrm>
          </p:grpSpPr>
          <p:sp>
            <p:nvSpPr>
              <p:cNvPr id="11443" name="Google Shape;737;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44" name="Google Shape;738;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77" name="Google Shape;739;p17"/>
            <p:cNvGrpSpPr/>
            <p:nvPr/>
          </p:nvGrpSpPr>
          <p:grpSpPr>
            <a:xfrm>
              <a:off x="2419012" y="-9092"/>
              <a:ext cx="155167" cy="164259"/>
              <a:chOff x="0" y="-47625"/>
              <a:chExt cx="812800" cy="860425"/>
            </a:xfrm>
          </p:grpSpPr>
          <p:sp>
            <p:nvSpPr>
              <p:cNvPr id="11441" name="Google Shape;740;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42" name="Google Shape;741;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78" name="Google Shape;742;p17"/>
            <p:cNvGrpSpPr/>
            <p:nvPr/>
          </p:nvGrpSpPr>
          <p:grpSpPr>
            <a:xfrm>
              <a:off x="2419012" y="438505"/>
              <a:ext cx="155167" cy="164259"/>
              <a:chOff x="0" y="-47625"/>
              <a:chExt cx="812800" cy="860425"/>
            </a:xfrm>
          </p:grpSpPr>
          <p:sp>
            <p:nvSpPr>
              <p:cNvPr id="11439" name="Google Shape;743;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40" name="Google Shape;744;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79" name="Google Shape;745;p17"/>
            <p:cNvGrpSpPr/>
            <p:nvPr/>
          </p:nvGrpSpPr>
          <p:grpSpPr>
            <a:xfrm>
              <a:off x="0" y="884610"/>
              <a:ext cx="155167" cy="164259"/>
              <a:chOff x="0" y="-47625"/>
              <a:chExt cx="812800" cy="860425"/>
            </a:xfrm>
          </p:grpSpPr>
          <p:sp>
            <p:nvSpPr>
              <p:cNvPr id="11437" name="Google Shape;746;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38" name="Google Shape;747;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80" name="Google Shape;748;p17"/>
            <p:cNvGrpSpPr/>
            <p:nvPr/>
          </p:nvGrpSpPr>
          <p:grpSpPr>
            <a:xfrm>
              <a:off x="604753" y="884610"/>
              <a:ext cx="155167" cy="164259"/>
              <a:chOff x="0" y="-47625"/>
              <a:chExt cx="812800" cy="860425"/>
            </a:xfrm>
          </p:grpSpPr>
          <p:sp>
            <p:nvSpPr>
              <p:cNvPr id="11435" name="Google Shape;749;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36" name="Google Shape;750;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81" name="Google Shape;751;p17"/>
            <p:cNvGrpSpPr/>
            <p:nvPr/>
          </p:nvGrpSpPr>
          <p:grpSpPr>
            <a:xfrm>
              <a:off x="1209506" y="884610"/>
              <a:ext cx="155167" cy="164259"/>
              <a:chOff x="0" y="-47625"/>
              <a:chExt cx="812800" cy="860425"/>
            </a:xfrm>
          </p:grpSpPr>
          <p:sp>
            <p:nvSpPr>
              <p:cNvPr id="11433" name="Google Shape;752;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34" name="Google Shape;753;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82" name="Google Shape;754;p17"/>
            <p:cNvGrpSpPr/>
            <p:nvPr/>
          </p:nvGrpSpPr>
          <p:grpSpPr>
            <a:xfrm>
              <a:off x="1814259" y="884610"/>
              <a:ext cx="155167" cy="164259"/>
              <a:chOff x="0" y="-47625"/>
              <a:chExt cx="812800" cy="860425"/>
            </a:xfrm>
          </p:grpSpPr>
          <p:sp>
            <p:nvSpPr>
              <p:cNvPr id="11431" name="Google Shape;755;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32" name="Google Shape;756;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83" name="Google Shape;757;p17"/>
            <p:cNvGrpSpPr/>
            <p:nvPr/>
          </p:nvGrpSpPr>
          <p:grpSpPr>
            <a:xfrm>
              <a:off x="2419012" y="884610"/>
              <a:ext cx="155167" cy="164259"/>
              <a:chOff x="0" y="-47625"/>
              <a:chExt cx="812800" cy="860425"/>
            </a:xfrm>
          </p:grpSpPr>
          <p:sp>
            <p:nvSpPr>
              <p:cNvPr id="11429" name="Google Shape;758;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30" name="Google Shape;759;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84" name="Google Shape;760;p17"/>
            <p:cNvGrpSpPr/>
            <p:nvPr/>
          </p:nvGrpSpPr>
          <p:grpSpPr>
            <a:xfrm>
              <a:off x="0" y="1330714"/>
              <a:ext cx="155167" cy="164259"/>
              <a:chOff x="0" y="-47625"/>
              <a:chExt cx="812800" cy="860425"/>
            </a:xfrm>
          </p:grpSpPr>
          <p:sp>
            <p:nvSpPr>
              <p:cNvPr id="11427" name="Google Shape;761;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28" name="Google Shape;762;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85" name="Google Shape;763;p17"/>
            <p:cNvGrpSpPr/>
            <p:nvPr/>
          </p:nvGrpSpPr>
          <p:grpSpPr>
            <a:xfrm>
              <a:off x="604753" y="1330714"/>
              <a:ext cx="155167" cy="164259"/>
              <a:chOff x="0" y="-47625"/>
              <a:chExt cx="812800" cy="860425"/>
            </a:xfrm>
          </p:grpSpPr>
          <p:sp>
            <p:nvSpPr>
              <p:cNvPr id="11425" name="Google Shape;764;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26" name="Google Shape;765;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86" name="Google Shape;766;p17"/>
            <p:cNvGrpSpPr/>
            <p:nvPr/>
          </p:nvGrpSpPr>
          <p:grpSpPr>
            <a:xfrm>
              <a:off x="1209506" y="1330714"/>
              <a:ext cx="155167" cy="164259"/>
              <a:chOff x="0" y="-47625"/>
              <a:chExt cx="812800" cy="860425"/>
            </a:xfrm>
          </p:grpSpPr>
          <p:sp>
            <p:nvSpPr>
              <p:cNvPr id="11423" name="Google Shape;767;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24" name="Google Shape;768;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87" name="Google Shape;769;p17"/>
            <p:cNvGrpSpPr/>
            <p:nvPr/>
          </p:nvGrpSpPr>
          <p:grpSpPr>
            <a:xfrm>
              <a:off x="1814259" y="1330714"/>
              <a:ext cx="155167" cy="164259"/>
              <a:chOff x="0" y="-47625"/>
              <a:chExt cx="812800" cy="860425"/>
            </a:xfrm>
          </p:grpSpPr>
          <p:sp>
            <p:nvSpPr>
              <p:cNvPr id="11421" name="Google Shape;770;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22" name="Google Shape;771;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88" name="Google Shape;772;p17"/>
            <p:cNvGrpSpPr/>
            <p:nvPr/>
          </p:nvGrpSpPr>
          <p:grpSpPr>
            <a:xfrm>
              <a:off x="2419012" y="1330714"/>
              <a:ext cx="155167" cy="164259"/>
              <a:chOff x="0" y="-47625"/>
              <a:chExt cx="812800" cy="860425"/>
            </a:xfrm>
          </p:grpSpPr>
          <p:sp>
            <p:nvSpPr>
              <p:cNvPr id="11419" name="Google Shape;773;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20" name="Google Shape;774;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89" name="Google Shape;775;p17"/>
            <p:cNvGrpSpPr/>
            <p:nvPr/>
          </p:nvGrpSpPr>
          <p:grpSpPr>
            <a:xfrm>
              <a:off x="0" y="1776819"/>
              <a:ext cx="155167" cy="164259"/>
              <a:chOff x="0" y="-47625"/>
              <a:chExt cx="812800" cy="860425"/>
            </a:xfrm>
          </p:grpSpPr>
          <p:sp>
            <p:nvSpPr>
              <p:cNvPr id="11417" name="Google Shape;776;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18" name="Google Shape;777;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90" name="Google Shape;778;p17"/>
            <p:cNvGrpSpPr/>
            <p:nvPr/>
          </p:nvGrpSpPr>
          <p:grpSpPr>
            <a:xfrm>
              <a:off x="604753" y="1776819"/>
              <a:ext cx="155167" cy="164259"/>
              <a:chOff x="0" y="-47625"/>
              <a:chExt cx="812800" cy="860425"/>
            </a:xfrm>
          </p:grpSpPr>
          <p:sp>
            <p:nvSpPr>
              <p:cNvPr id="11415" name="Google Shape;779;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16" name="Google Shape;780;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91" name="Google Shape;781;p17"/>
            <p:cNvGrpSpPr/>
            <p:nvPr/>
          </p:nvGrpSpPr>
          <p:grpSpPr>
            <a:xfrm>
              <a:off x="1209506" y="1776819"/>
              <a:ext cx="155167" cy="164259"/>
              <a:chOff x="0" y="-47625"/>
              <a:chExt cx="812800" cy="860425"/>
            </a:xfrm>
          </p:grpSpPr>
          <p:sp>
            <p:nvSpPr>
              <p:cNvPr id="11413" name="Google Shape;782;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14" name="Google Shape;783;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92" name="Google Shape;784;p17"/>
            <p:cNvGrpSpPr/>
            <p:nvPr/>
          </p:nvGrpSpPr>
          <p:grpSpPr>
            <a:xfrm>
              <a:off x="1814259" y="1776819"/>
              <a:ext cx="155167" cy="164259"/>
              <a:chOff x="0" y="-47625"/>
              <a:chExt cx="812800" cy="860425"/>
            </a:xfrm>
          </p:grpSpPr>
          <p:sp>
            <p:nvSpPr>
              <p:cNvPr id="11411" name="Google Shape;785;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12" name="Google Shape;786;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93" name="Google Shape;787;p17"/>
            <p:cNvGrpSpPr/>
            <p:nvPr/>
          </p:nvGrpSpPr>
          <p:grpSpPr>
            <a:xfrm>
              <a:off x="2419012" y="1776819"/>
              <a:ext cx="155167" cy="164259"/>
              <a:chOff x="0" y="-47625"/>
              <a:chExt cx="812800" cy="860425"/>
            </a:xfrm>
          </p:grpSpPr>
          <p:sp>
            <p:nvSpPr>
              <p:cNvPr id="11409" name="Google Shape;788;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10" name="Google Shape;789;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94" name="Google Shape;790;p17"/>
            <p:cNvGrpSpPr/>
            <p:nvPr/>
          </p:nvGrpSpPr>
          <p:grpSpPr>
            <a:xfrm>
              <a:off x="0" y="2222924"/>
              <a:ext cx="155167" cy="164259"/>
              <a:chOff x="0" y="-47625"/>
              <a:chExt cx="812800" cy="860425"/>
            </a:xfrm>
          </p:grpSpPr>
          <p:sp>
            <p:nvSpPr>
              <p:cNvPr id="11407" name="Google Shape;791;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08" name="Google Shape;792;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95" name="Google Shape;793;p17"/>
            <p:cNvGrpSpPr/>
            <p:nvPr/>
          </p:nvGrpSpPr>
          <p:grpSpPr>
            <a:xfrm>
              <a:off x="604753" y="2222924"/>
              <a:ext cx="155167" cy="164259"/>
              <a:chOff x="0" y="-47625"/>
              <a:chExt cx="812800" cy="860425"/>
            </a:xfrm>
          </p:grpSpPr>
          <p:sp>
            <p:nvSpPr>
              <p:cNvPr id="11405" name="Google Shape;794;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06" name="Google Shape;795;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96" name="Google Shape;796;p17"/>
            <p:cNvGrpSpPr/>
            <p:nvPr/>
          </p:nvGrpSpPr>
          <p:grpSpPr>
            <a:xfrm>
              <a:off x="1209506" y="2222924"/>
              <a:ext cx="155167" cy="164259"/>
              <a:chOff x="0" y="-47625"/>
              <a:chExt cx="812800" cy="860425"/>
            </a:xfrm>
          </p:grpSpPr>
          <p:sp>
            <p:nvSpPr>
              <p:cNvPr id="11403" name="Google Shape;797;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04" name="Google Shape;798;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97" name="Google Shape;799;p17"/>
            <p:cNvGrpSpPr/>
            <p:nvPr/>
          </p:nvGrpSpPr>
          <p:grpSpPr>
            <a:xfrm>
              <a:off x="1814259" y="2222924"/>
              <a:ext cx="155167" cy="164259"/>
              <a:chOff x="0" y="-47625"/>
              <a:chExt cx="812800" cy="860425"/>
            </a:xfrm>
          </p:grpSpPr>
          <p:sp>
            <p:nvSpPr>
              <p:cNvPr id="11401" name="Google Shape;800;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02" name="Google Shape;801;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98" name="Google Shape;802;p17"/>
            <p:cNvGrpSpPr/>
            <p:nvPr/>
          </p:nvGrpSpPr>
          <p:grpSpPr>
            <a:xfrm>
              <a:off x="2419012" y="2222924"/>
              <a:ext cx="155167" cy="164259"/>
              <a:chOff x="0" y="-47625"/>
              <a:chExt cx="812800" cy="860425"/>
            </a:xfrm>
          </p:grpSpPr>
          <p:sp>
            <p:nvSpPr>
              <p:cNvPr id="11399" name="Google Shape;803;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400" name="Google Shape;804;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grpSp>
        <p:nvGrpSpPr>
          <p:cNvPr id="11278" name="Google Shape;805;p17"/>
          <p:cNvGrpSpPr/>
          <p:nvPr/>
        </p:nvGrpSpPr>
        <p:grpSpPr>
          <a:xfrm>
            <a:off x="-347662" y="2568575"/>
            <a:ext cx="1930400" cy="1797050"/>
            <a:chOff x="0" y="-9092"/>
            <a:chExt cx="2574179" cy="2396275"/>
          </a:xfrm>
        </p:grpSpPr>
        <p:grpSp>
          <p:nvGrpSpPr>
            <p:cNvPr id="11279" name="Google Shape;806;p17"/>
            <p:cNvGrpSpPr/>
            <p:nvPr/>
          </p:nvGrpSpPr>
          <p:grpSpPr>
            <a:xfrm>
              <a:off x="0" y="-9092"/>
              <a:ext cx="155167" cy="164259"/>
              <a:chOff x="0" y="-47625"/>
              <a:chExt cx="812800" cy="860425"/>
            </a:xfrm>
          </p:grpSpPr>
          <p:sp>
            <p:nvSpPr>
              <p:cNvPr id="11367" name="Google Shape;807;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68" name="Google Shape;808;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80" name="Google Shape;809;p17"/>
            <p:cNvGrpSpPr/>
            <p:nvPr/>
          </p:nvGrpSpPr>
          <p:grpSpPr>
            <a:xfrm>
              <a:off x="0" y="438505"/>
              <a:ext cx="155167" cy="164259"/>
              <a:chOff x="0" y="-47625"/>
              <a:chExt cx="812800" cy="860425"/>
            </a:xfrm>
          </p:grpSpPr>
          <p:sp>
            <p:nvSpPr>
              <p:cNvPr id="11365" name="Google Shape;810;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66" name="Google Shape;811;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81" name="Google Shape;812;p17"/>
            <p:cNvGrpSpPr/>
            <p:nvPr/>
          </p:nvGrpSpPr>
          <p:grpSpPr>
            <a:xfrm>
              <a:off x="604753" y="-9092"/>
              <a:ext cx="155167" cy="164259"/>
              <a:chOff x="0" y="-47625"/>
              <a:chExt cx="812800" cy="860425"/>
            </a:xfrm>
          </p:grpSpPr>
          <p:sp>
            <p:nvSpPr>
              <p:cNvPr id="11363" name="Google Shape;813;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64" name="Google Shape;814;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82" name="Google Shape;815;p17"/>
            <p:cNvGrpSpPr/>
            <p:nvPr/>
          </p:nvGrpSpPr>
          <p:grpSpPr>
            <a:xfrm>
              <a:off x="604753" y="438505"/>
              <a:ext cx="155167" cy="164259"/>
              <a:chOff x="0" y="-47625"/>
              <a:chExt cx="812800" cy="860425"/>
            </a:xfrm>
          </p:grpSpPr>
          <p:sp>
            <p:nvSpPr>
              <p:cNvPr id="11361" name="Google Shape;816;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62" name="Google Shape;817;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83" name="Google Shape;818;p17"/>
            <p:cNvGrpSpPr/>
            <p:nvPr/>
          </p:nvGrpSpPr>
          <p:grpSpPr>
            <a:xfrm>
              <a:off x="1209506" y="-9092"/>
              <a:ext cx="155167" cy="164259"/>
              <a:chOff x="0" y="-47625"/>
              <a:chExt cx="812800" cy="860425"/>
            </a:xfrm>
          </p:grpSpPr>
          <p:sp>
            <p:nvSpPr>
              <p:cNvPr id="11359" name="Google Shape;819;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60" name="Google Shape;820;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84" name="Google Shape;821;p17"/>
            <p:cNvGrpSpPr/>
            <p:nvPr/>
          </p:nvGrpSpPr>
          <p:grpSpPr>
            <a:xfrm>
              <a:off x="1209506" y="438505"/>
              <a:ext cx="155167" cy="164259"/>
              <a:chOff x="0" y="-47625"/>
              <a:chExt cx="812800" cy="860425"/>
            </a:xfrm>
          </p:grpSpPr>
          <p:sp>
            <p:nvSpPr>
              <p:cNvPr id="11357" name="Google Shape;822;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58" name="Google Shape;823;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85" name="Google Shape;824;p17"/>
            <p:cNvGrpSpPr/>
            <p:nvPr/>
          </p:nvGrpSpPr>
          <p:grpSpPr>
            <a:xfrm>
              <a:off x="1814259" y="-9092"/>
              <a:ext cx="155167" cy="164259"/>
              <a:chOff x="0" y="-47625"/>
              <a:chExt cx="812800" cy="860425"/>
            </a:xfrm>
          </p:grpSpPr>
          <p:sp>
            <p:nvSpPr>
              <p:cNvPr id="11355" name="Google Shape;825;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56" name="Google Shape;826;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86" name="Google Shape;827;p17"/>
            <p:cNvGrpSpPr/>
            <p:nvPr/>
          </p:nvGrpSpPr>
          <p:grpSpPr>
            <a:xfrm>
              <a:off x="1814259" y="438505"/>
              <a:ext cx="155167" cy="164259"/>
              <a:chOff x="0" y="-47625"/>
              <a:chExt cx="812800" cy="860425"/>
            </a:xfrm>
          </p:grpSpPr>
          <p:sp>
            <p:nvSpPr>
              <p:cNvPr id="11353" name="Google Shape;828;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54" name="Google Shape;829;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87" name="Google Shape;830;p17"/>
            <p:cNvGrpSpPr/>
            <p:nvPr/>
          </p:nvGrpSpPr>
          <p:grpSpPr>
            <a:xfrm>
              <a:off x="2419012" y="-9092"/>
              <a:ext cx="155167" cy="164259"/>
              <a:chOff x="0" y="-47625"/>
              <a:chExt cx="812800" cy="860425"/>
            </a:xfrm>
          </p:grpSpPr>
          <p:sp>
            <p:nvSpPr>
              <p:cNvPr id="11351" name="Google Shape;831;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52" name="Google Shape;832;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88" name="Google Shape;833;p17"/>
            <p:cNvGrpSpPr/>
            <p:nvPr/>
          </p:nvGrpSpPr>
          <p:grpSpPr>
            <a:xfrm>
              <a:off x="2419012" y="438505"/>
              <a:ext cx="155167" cy="164259"/>
              <a:chOff x="0" y="-47625"/>
              <a:chExt cx="812800" cy="860425"/>
            </a:xfrm>
          </p:grpSpPr>
          <p:sp>
            <p:nvSpPr>
              <p:cNvPr id="11349" name="Google Shape;834;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50" name="Google Shape;835;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89" name="Google Shape;836;p17"/>
            <p:cNvGrpSpPr/>
            <p:nvPr/>
          </p:nvGrpSpPr>
          <p:grpSpPr>
            <a:xfrm>
              <a:off x="0" y="884610"/>
              <a:ext cx="155167" cy="164259"/>
              <a:chOff x="0" y="-47625"/>
              <a:chExt cx="812800" cy="860425"/>
            </a:xfrm>
          </p:grpSpPr>
          <p:sp>
            <p:nvSpPr>
              <p:cNvPr id="11347" name="Google Shape;837;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48" name="Google Shape;838;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90" name="Google Shape;839;p17"/>
            <p:cNvGrpSpPr/>
            <p:nvPr/>
          </p:nvGrpSpPr>
          <p:grpSpPr>
            <a:xfrm>
              <a:off x="604753" y="884610"/>
              <a:ext cx="155167" cy="164259"/>
              <a:chOff x="0" y="-47625"/>
              <a:chExt cx="812800" cy="860425"/>
            </a:xfrm>
          </p:grpSpPr>
          <p:sp>
            <p:nvSpPr>
              <p:cNvPr id="11345" name="Google Shape;840;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46" name="Google Shape;841;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91" name="Google Shape;842;p17"/>
            <p:cNvGrpSpPr/>
            <p:nvPr/>
          </p:nvGrpSpPr>
          <p:grpSpPr>
            <a:xfrm>
              <a:off x="1209506" y="884610"/>
              <a:ext cx="155167" cy="164259"/>
              <a:chOff x="0" y="-47625"/>
              <a:chExt cx="812800" cy="860425"/>
            </a:xfrm>
          </p:grpSpPr>
          <p:sp>
            <p:nvSpPr>
              <p:cNvPr id="11343" name="Google Shape;843;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44" name="Google Shape;844;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92" name="Google Shape;845;p17"/>
            <p:cNvGrpSpPr/>
            <p:nvPr/>
          </p:nvGrpSpPr>
          <p:grpSpPr>
            <a:xfrm>
              <a:off x="1814259" y="884610"/>
              <a:ext cx="155167" cy="164259"/>
              <a:chOff x="0" y="-47625"/>
              <a:chExt cx="812800" cy="860425"/>
            </a:xfrm>
          </p:grpSpPr>
          <p:sp>
            <p:nvSpPr>
              <p:cNvPr id="11341" name="Google Shape;846;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42" name="Google Shape;847;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93" name="Google Shape;848;p17"/>
            <p:cNvGrpSpPr/>
            <p:nvPr/>
          </p:nvGrpSpPr>
          <p:grpSpPr>
            <a:xfrm>
              <a:off x="2419012" y="884610"/>
              <a:ext cx="155167" cy="164259"/>
              <a:chOff x="0" y="-47625"/>
              <a:chExt cx="812800" cy="860425"/>
            </a:xfrm>
          </p:grpSpPr>
          <p:sp>
            <p:nvSpPr>
              <p:cNvPr id="11339" name="Google Shape;849;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40" name="Google Shape;850;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94" name="Google Shape;851;p17"/>
            <p:cNvGrpSpPr/>
            <p:nvPr/>
          </p:nvGrpSpPr>
          <p:grpSpPr>
            <a:xfrm>
              <a:off x="0" y="1330714"/>
              <a:ext cx="155167" cy="164259"/>
              <a:chOff x="0" y="-47625"/>
              <a:chExt cx="812800" cy="860425"/>
            </a:xfrm>
          </p:grpSpPr>
          <p:sp>
            <p:nvSpPr>
              <p:cNvPr id="11337" name="Google Shape;852;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38" name="Google Shape;853;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95" name="Google Shape;854;p17"/>
            <p:cNvGrpSpPr/>
            <p:nvPr/>
          </p:nvGrpSpPr>
          <p:grpSpPr>
            <a:xfrm>
              <a:off x="604753" y="1330714"/>
              <a:ext cx="155167" cy="164259"/>
              <a:chOff x="0" y="-47625"/>
              <a:chExt cx="812800" cy="860425"/>
            </a:xfrm>
          </p:grpSpPr>
          <p:sp>
            <p:nvSpPr>
              <p:cNvPr id="11335" name="Google Shape;855;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36" name="Google Shape;856;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96" name="Google Shape;857;p17"/>
            <p:cNvGrpSpPr/>
            <p:nvPr/>
          </p:nvGrpSpPr>
          <p:grpSpPr>
            <a:xfrm>
              <a:off x="1209506" y="1330714"/>
              <a:ext cx="155167" cy="164259"/>
              <a:chOff x="0" y="-47625"/>
              <a:chExt cx="812800" cy="860425"/>
            </a:xfrm>
          </p:grpSpPr>
          <p:sp>
            <p:nvSpPr>
              <p:cNvPr id="11333" name="Google Shape;858;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34" name="Google Shape;859;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97" name="Google Shape;860;p17"/>
            <p:cNvGrpSpPr/>
            <p:nvPr/>
          </p:nvGrpSpPr>
          <p:grpSpPr>
            <a:xfrm>
              <a:off x="1814259" y="1330714"/>
              <a:ext cx="155167" cy="164259"/>
              <a:chOff x="0" y="-47625"/>
              <a:chExt cx="812800" cy="860425"/>
            </a:xfrm>
          </p:grpSpPr>
          <p:sp>
            <p:nvSpPr>
              <p:cNvPr id="11331" name="Google Shape;861;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32" name="Google Shape;862;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98" name="Google Shape;863;p17"/>
            <p:cNvGrpSpPr/>
            <p:nvPr/>
          </p:nvGrpSpPr>
          <p:grpSpPr>
            <a:xfrm>
              <a:off x="2419012" y="1330714"/>
              <a:ext cx="155167" cy="164259"/>
              <a:chOff x="0" y="-47625"/>
              <a:chExt cx="812800" cy="860425"/>
            </a:xfrm>
          </p:grpSpPr>
          <p:sp>
            <p:nvSpPr>
              <p:cNvPr id="11329" name="Google Shape;864;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30" name="Google Shape;865;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299" name="Google Shape;866;p17"/>
            <p:cNvGrpSpPr/>
            <p:nvPr/>
          </p:nvGrpSpPr>
          <p:grpSpPr>
            <a:xfrm>
              <a:off x="0" y="1776819"/>
              <a:ext cx="155167" cy="164259"/>
              <a:chOff x="0" y="-47625"/>
              <a:chExt cx="812800" cy="860425"/>
            </a:xfrm>
          </p:grpSpPr>
          <p:sp>
            <p:nvSpPr>
              <p:cNvPr id="11327" name="Google Shape;867;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28" name="Google Shape;868;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00" name="Google Shape;869;p17"/>
            <p:cNvGrpSpPr/>
            <p:nvPr/>
          </p:nvGrpSpPr>
          <p:grpSpPr>
            <a:xfrm>
              <a:off x="604753" y="1776819"/>
              <a:ext cx="155167" cy="164259"/>
              <a:chOff x="0" y="-47625"/>
              <a:chExt cx="812800" cy="860425"/>
            </a:xfrm>
          </p:grpSpPr>
          <p:sp>
            <p:nvSpPr>
              <p:cNvPr id="11325" name="Google Shape;870;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26" name="Google Shape;871;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01" name="Google Shape;872;p17"/>
            <p:cNvGrpSpPr/>
            <p:nvPr/>
          </p:nvGrpSpPr>
          <p:grpSpPr>
            <a:xfrm>
              <a:off x="1209506" y="1776819"/>
              <a:ext cx="155167" cy="164259"/>
              <a:chOff x="0" y="-47625"/>
              <a:chExt cx="812800" cy="860425"/>
            </a:xfrm>
          </p:grpSpPr>
          <p:sp>
            <p:nvSpPr>
              <p:cNvPr id="11323" name="Google Shape;873;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24" name="Google Shape;874;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02" name="Google Shape;875;p17"/>
            <p:cNvGrpSpPr/>
            <p:nvPr/>
          </p:nvGrpSpPr>
          <p:grpSpPr>
            <a:xfrm>
              <a:off x="1814259" y="1776819"/>
              <a:ext cx="155167" cy="164259"/>
              <a:chOff x="0" y="-47625"/>
              <a:chExt cx="812800" cy="860425"/>
            </a:xfrm>
          </p:grpSpPr>
          <p:sp>
            <p:nvSpPr>
              <p:cNvPr id="11321" name="Google Shape;876;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22" name="Google Shape;877;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03" name="Google Shape;878;p17"/>
            <p:cNvGrpSpPr/>
            <p:nvPr/>
          </p:nvGrpSpPr>
          <p:grpSpPr>
            <a:xfrm>
              <a:off x="2419012" y="1776819"/>
              <a:ext cx="155167" cy="164259"/>
              <a:chOff x="0" y="-47625"/>
              <a:chExt cx="812800" cy="860425"/>
            </a:xfrm>
          </p:grpSpPr>
          <p:sp>
            <p:nvSpPr>
              <p:cNvPr id="11319" name="Google Shape;879;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20" name="Google Shape;880;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04" name="Google Shape;881;p17"/>
            <p:cNvGrpSpPr/>
            <p:nvPr/>
          </p:nvGrpSpPr>
          <p:grpSpPr>
            <a:xfrm>
              <a:off x="0" y="2222924"/>
              <a:ext cx="155167" cy="164259"/>
              <a:chOff x="0" y="-47625"/>
              <a:chExt cx="812800" cy="860425"/>
            </a:xfrm>
          </p:grpSpPr>
          <p:sp>
            <p:nvSpPr>
              <p:cNvPr id="11317" name="Google Shape;882;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18" name="Google Shape;883;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05" name="Google Shape;884;p17"/>
            <p:cNvGrpSpPr/>
            <p:nvPr/>
          </p:nvGrpSpPr>
          <p:grpSpPr>
            <a:xfrm>
              <a:off x="604753" y="2222924"/>
              <a:ext cx="155167" cy="164259"/>
              <a:chOff x="0" y="-47625"/>
              <a:chExt cx="812800" cy="860425"/>
            </a:xfrm>
          </p:grpSpPr>
          <p:sp>
            <p:nvSpPr>
              <p:cNvPr id="11315" name="Google Shape;885;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16" name="Google Shape;886;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06" name="Google Shape;887;p17"/>
            <p:cNvGrpSpPr/>
            <p:nvPr/>
          </p:nvGrpSpPr>
          <p:grpSpPr>
            <a:xfrm>
              <a:off x="1209506" y="2222924"/>
              <a:ext cx="155167" cy="164259"/>
              <a:chOff x="0" y="-47625"/>
              <a:chExt cx="812800" cy="860425"/>
            </a:xfrm>
          </p:grpSpPr>
          <p:sp>
            <p:nvSpPr>
              <p:cNvPr id="11313" name="Google Shape;888;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14" name="Google Shape;889;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07" name="Google Shape;890;p17"/>
            <p:cNvGrpSpPr/>
            <p:nvPr/>
          </p:nvGrpSpPr>
          <p:grpSpPr>
            <a:xfrm>
              <a:off x="1814259" y="2222924"/>
              <a:ext cx="155167" cy="164259"/>
              <a:chOff x="0" y="-47625"/>
              <a:chExt cx="812800" cy="860425"/>
            </a:xfrm>
          </p:grpSpPr>
          <p:sp>
            <p:nvSpPr>
              <p:cNvPr id="11311" name="Google Shape;891;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12" name="Google Shape;892;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1308" name="Google Shape;893;p17"/>
            <p:cNvGrpSpPr/>
            <p:nvPr/>
          </p:nvGrpSpPr>
          <p:grpSpPr>
            <a:xfrm>
              <a:off x="2419012" y="2222924"/>
              <a:ext cx="155167" cy="164259"/>
              <a:chOff x="0" y="-47625"/>
              <a:chExt cx="812800" cy="860425"/>
            </a:xfrm>
          </p:grpSpPr>
          <p:sp>
            <p:nvSpPr>
              <p:cNvPr id="11309" name="Google Shape;894;p17"/>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1310" name="Google Shape;895;p17"/>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Google Shape;900;p18"/>
          <p:cNvPicPr preferRelativeResize="0">
            <a:picLocks noChangeAspect="1"/>
          </p:cNvPicPr>
          <p:nvPr/>
        </p:nvPicPr>
        <p:blipFill>
          <a:blip r:embed="rId1"/>
          <a:srcRect l="-14442" t="35001" r="-14442" b="16666"/>
          <a:stretch>
            <a:fillRect/>
          </a:stretch>
        </p:blipFill>
        <p:spPr>
          <a:xfrm>
            <a:off x="0" y="0"/>
            <a:ext cx="20650200" cy="10287000"/>
          </a:xfrm>
          <a:prstGeom prst="rect">
            <a:avLst/>
          </a:prstGeom>
          <a:noFill/>
          <a:ln w="9525">
            <a:noFill/>
          </a:ln>
        </p:spPr>
      </p:pic>
      <p:grpSp>
        <p:nvGrpSpPr>
          <p:cNvPr id="13315" name="Google Shape;904;p18"/>
          <p:cNvGrpSpPr/>
          <p:nvPr/>
        </p:nvGrpSpPr>
        <p:grpSpPr>
          <a:xfrm>
            <a:off x="688975" y="127000"/>
            <a:ext cx="11788775" cy="2776538"/>
            <a:chOff x="0" y="-47625"/>
            <a:chExt cx="3321392" cy="860425"/>
          </a:xfrm>
        </p:grpSpPr>
        <p:sp>
          <p:nvSpPr>
            <p:cNvPr id="13340" name="Google Shape;905;p18"/>
            <p:cNvSpPr/>
            <p:nvPr/>
          </p:nvSpPr>
          <p:spPr>
            <a:xfrm>
              <a:off x="0" y="0"/>
              <a:ext cx="3321392" cy="501462"/>
            </a:xfrm>
            <a:custGeom>
              <a:avLst/>
              <a:gdLst/>
              <a:ahLst/>
              <a:cxnLst/>
              <a:pathLst>
                <a:path w="3321392" h="501462">
                  <a:moveTo>
                    <a:pt x="0" y="0"/>
                  </a:moveTo>
                  <a:lnTo>
                    <a:pt x="3321392" y="0"/>
                  </a:lnTo>
                  <a:lnTo>
                    <a:pt x="3321392" y="501462"/>
                  </a:lnTo>
                  <a:lnTo>
                    <a:pt x="0" y="501462"/>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13341" name="Google Shape;906;p1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13316" name="Google Shape;907;p18"/>
          <p:cNvSpPr txBox="1"/>
          <p:nvPr/>
        </p:nvSpPr>
        <p:spPr>
          <a:xfrm>
            <a:off x="1270000" y="590550"/>
            <a:ext cx="11450638" cy="996950"/>
          </a:xfrm>
          <a:prstGeom prst="rect">
            <a:avLst/>
          </a:prstGeom>
          <a:noFill/>
          <a:ln w="9525">
            <a:noFill/>
          </a:ln>
        </p:spPr>
        <p:txBody>
          <a:bodyPr lIns="0" tIns="0" rIns="0" bIns="0">
            <a:spAutoFit/>
          </a:bodyPr>
          <a:p>
            <a:pPr eaLnBrk="1" hangingPunct="1">
              <a:lnSpc>
                <a:spcPct val="120000"/>
              </a:lnSpc>
              <a:buNone/>
            </a:pPr>
            <a:r>
              <a:rPr lang="en-IN" altLang="en-US" sz="5400">
                <a:cs typeface="Arial" panose="020B0604020202020204" pitchFamily="34" charset="0"/>
                <a:sym typeface="Forum" panose="02000000000000000000" charset="0"/>
              </a:rPr>
              <a:t>CNN (Convolutional </a:t>
            </a:r>
            <a:r>
              <a:rPr lang="en-IN" altLang="en-US" sz="5400">
                <a:cs typeface="Arial" panose="020B0604020202020204" pitchFamily="34" charset="0"/>
                <a:sym typeface="Forum" panose="02000000000000000000" charset="0"/>
              </a:rPr>
              <a:t>Neural Network)</a:t>
            </a:r>
            <a:endParaRPr lang="en-IN" altLang="en-US" sz="5400">
              <a:ea typeface="Forum" panose="02000000000000000000" charset="0"/>
              <a:cs typeface="Arial" panose="020B0604020202020204" pitchFamily="34" charset="0"/>
              <a:sym typeface="Forum" panose="02000000000000000000" charset="0"/>
            </a:endParaRPr>
          </a:p>
        </p:txBody>
      </p:sp>
      <p:sp>
        <p:nvSpPr>
          <p:cNvPr id="13317" name="Google Shape;908;p18"/>
          <p:cNvSpPr txBox="1"/>
          <p:nvPr/>
        </p:nvSpPr>
        <p:spPr>
          <a:xfrm>
            <a:off x="1455738" y="3614738"/>
            <a:ext cx="7874000" cy="830262"/>
          </a:xfrm>
          <a:prstGeom prst="rect">
            <a:avLst/>
          </a:prstGeom>
          <a:noFill/>
          <a:ln w="9525">
            <a:noFill/>
          </a:ln>
        </p:spPr>
        <p:txBody>
          <a:bodyPr lIns="0" tIns="0" rIns="0" bIns="0">
            <a:spAutoFit/>
          </a:bodyPr>
          <a:p>
            <a:pPr eaLnBrk="1" hangingPunct="1">
              <a:lnSpc>
                <a:spcPct val="120000"/>
              </a:lnSpc>
              <a:buNone/>
            </a:pPr>
            <a:r>
              <a:rPr lang="en-IN" altLang="en-US" sz="4500">
                <a:latin typeface="Sarabun" panose="00000500000000000000" charset="-34"/>
                <a:ea typeface="Sarabun" panose="00000500000000000000" charset="-34"/>
                <a:sym typeface="Sarabun" panose="00000500000000000000" charset="-34"/>
              </a:rPr>
              <a:t>A typical CNN consists of</a:t>
            </a:r>
            <a:endParaRPr lang="en-IN" altLang="en-US" sz="4500">
              <a:latin typeface="Sarabun" panose="00000500000000000000" charset="-34"/>
              <a:ea typeface="Sarabun" panose="00000500000000000000" charset="-34"/>
              <a:sym typeface="Sarabun" panose="00000500000000000000" charset="-34"/>
            </a:endParaRPr>
          </a:p>
        </p:txBody>
      </p:sp>
      <p:sp>
        <p:nvSpPr>
          <p:cNvPr id="13318" name="Google Shape;912;p18"/>
          <p:cNvSpPr txBox="1"/>
          <p:nvPr/>
        </p:nvSpPr>
        <p:spPr>
          <a:xfrm>
            <a:off x="1455738" y="4767263"/>
            <a:ext cx="7874000" cy="830262"/>
          </a:xfrm>
          <a:prstGeom prst="rect">
            <a:avLst/>
          </a:prstGeom>
          <a:noFill/>
          <a:ln w="9525">
            <a:noFill/>
          </a:ln>
        </p:spPr>
        <p:txBody>
          <a:bodyPr lIns="0" tIns="0" rIns="0" bIns="0">
            <a:spAutoFit/>
          </a:bodyPr>
          <a:p>
            <a:pPr eaLnBrk="1" hangingPunct="1">
              <a:lnSpc>
                <a:spcPct val="120000"/>
              </a:lnSpc>
              <a:buNone/>
            </a:pPr>
            <a:r>
              <a:rPr lang="en-US" altLang="x-none" sz="4500">
                <a:latin typeface="Sarabun" panose="00000500000000000000" charset="-34"/>
                <a:ea typeface="Sarabun" panose="00000500000000000000" charset="-34"/>
                <a:sym typeface="Sarabun" panose="00000500000000000000" charset="-34"/>
              </a:rPr>
              <a:t>Convolutional layers</a:t>
            </a:r>
            <a:endParaRPr lang="en-US" altLang="x-none" sz="4500">
              <a:latin typeface="Sarabun" panose="00000500000000000000" charset="-34"/>
              <a:ea typeface="Sarabun" panose="00000500000000000000" charset="-34"/>
              <a:sym typeface="Sarabun" panose="00000500000000000000" charset="-34"/>
            </a:endParaRPr>
          </a:p>
        </p:txBody>
      </p:sp>
      <p:grpSp>
        <p:nvGrpSpPr>
          <p:cNvPr id="13319" name="Google Shape;913;p18"/>
          <p:cNvGrpSpPr/>
          <p:nvPr/>
        </p:nvGrpSpPr>
        <p:grpSpPr>
          <a:xfrm>
            <a:off x="958850" y="5175250"/>
            <a:ext cx="187325" cy="196850"/>
            <a:chOff x="0" y="-47625"/>
            <a:chExt cx="812800" cy="860425"/>
          </a:xfrm>
        </p:grpSpPr>
        <p:sp>
          <p:nvSpPr>
            <p:cNvPr id="13338" name="Google Shape;914;p1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13339" name="Google Shape;915;p1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13320" name="Google Shape;916;p18"/>
          <p:cNvSpPr txBox="1"/>
          <p:nvPr/>
        </p:nvSpPr>
        <p:spPr>
          <a:xfrm>
            <a:off x="1455738" y="5918200"/>
            <a:ext cx="7874000" cy="830263"/>
          </a:xfrm>
          <a:prstGeom prst="rect">
            <a:avLst/>
          </a:prstGeom>
          <a:noFill/>
          <a:ln w="9525">
            <a:noFill/>
          </a:ln>
        </p:spPr>
        <p:txBody>
          <a:bodyPr lIns="0" tIns="0" rIns="0" bIns="0">
            <a:spAutoFit/>
          </a:bodyPr>
          <a:p>
            <a:pPr eaLnBrk="1" hangingPunct="1">
              <a:lnSpc>
                <a:spcPct val="120000"/>
              </a:lnSpc>
              <a:buNone/>
            </a:pPr>
            <a:r>
              <a:rPr lang="en-US" altLang="x-none" sz="4500">
                <a:latin typeface="Sarabun" panose="00000500000000000000" charset="-34"/>
                <a:ea typeface="Sarabun" panose="00000500000000000000" charset="-34"/>
                <a:sym typeface="Sarabun" panose="00000500000000000000" charset="-34"/>
              </a:rPr>
              <a:t>Activation functions</a:t>
            </a:r>
            <a:endParaRPr lang="en-US" altLang="x-none" sz="4500">
              <a:latin typeface="Sarabun" panose="00000500000000000000" charset="-34"/>
              <a:ea typeface="Sarabun" panose="00000500000000000000" charset="-34"/>
              <a:sym typeface="Sarabun" panose="00000500000000000000" charset="-34"/>
            </a:endParaRPr>
          </a:p>
        </p:txBody>
      </p:sp>
      <p:grpSp>
        <p:nvGrpSpPr>
          <p:cNvPr id="13321" name="Google Shape;917;p18"/>
          <p:cNvGrpSpPr/>
          <p:nvPr/>
        </p:nvGrpSpPr>
        <p:grpSpPr>
          <a:xfrm>
            <a:off x="958850" y="6326188"/>
            <a:ext cx="187325" cy="196850"/>
            <a:chOff x="0" y="-47625"/>
            <a:chExt cx="812800" cy="860425"/>
          </a:xfrm>
        </p:grpSpPr>
        <p:sp>
          <p:nvSpPr>
            <p:cNvPr id="13336" name="Google Shape;918;p1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13337" name="Google Shape;919;p1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13322" name="Google Shape;920;p18"/>
          <p:cNvSpPr txBox="1"/>
          <p:nvPr/>
        </p:nvSpPr>
        <p:spPr>
          <a:xfrm>
            <a:off x="1455738" y="7069138"/>
            <a:ext cx="7874000" cy="831850"/>
          </a:xfrm>
          <a:prstGeom prst="rect">
            <a:avLst/>
          </a:prstGeom>
          <a:noFill/>
          <a:ln w="9525">
            <a:noFill/>
          </a:ln>
        </p:spPr>
        <p:txBody>
          <a:bodyPr lIns="0" tIns="0" rIns="0" bIns="0">
            <a:spAutoFit/>
          </a:bodyPr>
          <a:p>
            <a:pPr eaLnBrk="1" hangingPunct="1">
              <a:lnSpc>
                <a:spcPct val="120000"/>
              </a:lnSpc>
              <a:buNone/>
            </a:pPr>
            <a:r>
              <a:rPr lang="en-US" altLang="x-none" sz="4500">
                <a:latin typeface="Sarabun" panose="00000500000000000000" charset="-34"/>
                <a:ea typeface="Sarabun" panose="00000500000000000000" charset="-34"/>
                <a:sym typeface="Sarabun" panose="00000500000000000000" charset="-34"/>
              </a:rPr>
              <a:t>Pooling layers</a:t>
            </a:r>
            <a:endParaRPr lang="en-US" altLang="x-none" sz="4500">
              <a:latin typeface="Sarabun" panose="00000500000000000000" charset="-34"/>
              <a:ea typeface="Sarabun" panose="00000500000000000000" charset="-34"/>
              <a:sym typeface="Sarabun" panose="00000500000000000000" charset="-34"/>
            </a:endParaRPr>
          </a:p>
        </p:txBody>
      </p:sp>
      <p:grpSp>
        <p:nvGrpSpPr>
          <p:cNvPr id="13323" name="Google Shape;921;p18"/>
          <p:cNvGrpSpPr/>
          <p:nvPr/>
        </p:nvGrpSpPr>
        <p:grpSpPr>
          <a:xfrm>
            <a:off x="958850" y="7478713"/>
            <a:ext cx="187325" cy="196850"/>
            <a:chOff x="0" y="-47625"/>
            <a:chExt cx="812800" cy="860425"/>
          </a:xfrm>
        </p:grpSpPr>
        <p:sp>
          <p:nvSpPr>
            <p:cNvPr id="13334" name="Google Shape;922;p1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13335" name="Google Shape;923;p1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13324" name="Google Shape;924;p18"/>
          <p:cNvSpPr txBox="1"/>
          <p:nvPr/>
        </p:nvSpPr>
        <p:spPr>
          <a:xfrm>
            <a:off x="1455738" y="8221663"/>
            <a:ext cx="7874000" cy="830262"/>
          </a:xfrm>
          <a:prstGeom prst="rect">
            <a:avLst/>
          </a:prstGeom>
          <a:noFill/>
          <a:ln w="9525">
            <a:noFill/>
          </a:ln>
        </p:spPr>
        <p:txBody>
          <a:bodyPr lIns="0" tIns="0" rIns="0" bIns="0">
            <a:spAutoFit/>
          </a:bodyPr>
          <a:p>
            <a:pPr eaLnBrk="1" hangingPunct="1">
              <a:lnSpc>
                <a:spcPct val="120000"/>
              </a:lnSpc>
              <a:buNone/>
            </a:pPr>
            <a:r>
              <a:rPr lang="en-US" altLang="x-none" sz="4500">
                <a:latin typeface="Sarabun" panose="00000500000000000000" charset="-34"/>
                <a:ea typeface="Sarabun" panose="00000500000000000000" charset="-34"/>
                <a:sym typeface="Sarabun" panose="00000500000000000000" charset="-34"/>
              </a:rPr>
              <a:t>Fully connected layers</a:t>
            </a:r>
            <a:endParaRPr lang="en-US" altLang="x-none" sz="4500">
              <a:latin typeface="Sarabun" panose="00000500000000000000" charset="-34"/>
              <a:ea typeface="Sarabun" panose="00000500000000000000" charset="-34"/>
              <a:sym typeface="Sarabun" panose="00000500000000000000" charset="-34"/>
            </a:endParaRPr>
          </a:p>
        </p:txBody>
      </p:sp>
      <p:grpSp>
        <p:nvGrpSpPr>
          <p:cNvPr id="13325" name="Google Shape;925;p18"/>
          <p:cNvGrpSpPr/>
          <p:nvPr/>
        </p:nvGrpSpPr>
        <p:grpSpPr>
          <a:xfrm>
            <a:off x="958850" y="8629650"/>
            <a:ext cx="187325" cy="196850"/>
            <a:chOff x="0" y="-47625"/>
            <a:chExt cx="812800" cy="860425"/>
          </a:xfrm>
        </p:grpSpPr>
        <p:sp>
          <p:nvSpPr>
            <p:cNvPr id="13332" name="Google Shape;926;p1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13333" name="Google Shape;927;p1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
        <p:nvSpPr>
          <p:cNvPr id="13326" name="Text Box 6"/>
          <p:cNvSpPr txBox="1"/>
          <p:nvPr/>
        </p:nvSpPr>
        <p:spPr>
          <a:xfrm>
            <a:off x="1270000" y="2190750"/>
            <a:ext cx="16595725" cy="1076325"/>
          </a:xfrm>
          <a:prstGeom prst="rect">
            <a:avLst/>
          </a:prstGeom>
          <a:noFill/>
          <a:ln w="9525">
            <a:noFill/>
          </a:ln>
        </p:spPr>
        <p:txBody>
          <a:bodyPr>
            <a:spAutoFit/>
          </a:bodyPr>
          <a:p>
            <a:pPr eaLnBrk="1" hangingPunct="1">
              <a:buNone/>
            </a:pPr>
            <a:r>
              <a:rPr lang="en-US" altLang="x-none" sz="3200">
                <a:latin typeface="Arial" panose="020B0604020202020204" pitchFamily="34" charset="0"/>
              </a:rPr>
              <a:t>A Convolutional Neural Network (CNN) is a type of deep learning algorithm used primarily for </a:t>
            </a:r>
            <a:r>
              <a:rPr lang="en-US" altLang="x-none" sz="3200" b="1" u="sng">
                <a:latin typeface="Arial" panose="020B0604020202020204" pitchFamily="34" charset="0"/>
              </a:rPr>
              <a:t>image recognition and processing tasks</a:t>
            </a:r>
            <a:r>
              <a:rPr lang="en-US" altLang="x-none" sz="3200">
                <a:latin typeface="Arial" panose="020B0604020202020204" pitchFamily="34" charset="0"/>
              </a:rPr>
              <a:t>.</a:t>
            </a:r>
            <a:endParaRPr lang="en-US" altLang="x-none" sz="3200">
              <a:latin typeface="Arial" panose="020B0604020202020204" pitchFamily="34" charset="0"/>
            </a:endParaRPr>
          </a:p>
        </p:txBody>
      </p:sp>
      <p:sp>
        <p:nvSpPr>
          <p:cNvPr id="13327" name="Google Shape;924;p18"/>
          <p:cNvSpPr txBox="1"/>
          <p:nvPr/>
        </p:nvSpPr>
        <p:spPr>
          <a:xfrm>
            <a:off x="1455738" y="9405938"/>
            <a:ext cx="7874000" cy="830262"/>
          </a:xfrm>
          <a:prstGeom prst="rect">
            <a:avLst/>
          </a:prstGeom>
          <a:noFill/>
          <a:ln w="9525">
            <a:noFill/>
          </a:ln>
        </p:spPr>
        <p:txBody>
          <a:bodyPr lIns="0" tIns="0" rIns="0" bIns="0">
            <a:spAutoFit/>
          </a:bodyPr>
          <a:p>
            <a:pPr eaLnBrk="1" hangingPunct="1">
              <a:lnSpc>
                <a:spcPct val="120000"/>
              </a:lnSpc>
              <a:buNone/>
            </a:pPr>
            <a:r>
              <a:rPr lang="en-US" altLang="x-none" sz="4500">
                <a:latin typeface="Sarabun" panose="00000500000000000000" charset="-34"/>
                <a:ea typeface="Sarabun" panose="00000500000000000000" charset="-34"/>
                <a:sym typeface="Sarabun" panose="00000500000000000000" charset="-34"/>
              </a:rPr>
              <a:t>Fully connected layers</a:t>
            </a:r>
            <a:endParaRPr lang="en-US" altLang="x-none" sz="4500">
              <a:latin typeface="Sarabun" panose="00000500000000000000" charset="-34"/>
              <a:ea typeface="Sarabun" panose="00000500000000000000" charset="-34"/>
              <a:sym typeface="Sarabun" panose="00000500000000000000" charset="-34"/>
            </a:endParaRPr>
          </a:p>
        </p:txBody>
      </p:sp>
      <p:grpSp>
        <p:nvGrpSpPr>
          <p:cNvPr id="13328" name="Google Shape;925;p18"/>
          <p:cNvGrpSpPr/>
          <p:nvPr/>
        </p:nvGrpSpPr>
        <p:grpSpPr>
          <a:xfrm>
            <a:off x="958850" y="9644063"/>
            <a:ext cx="187325" cy="196850"/>
            <a:chOff x="0" y="-47625"/>
            <a:chExt cx="812800" cy="860425"/>
          </a:xfrm>
        </p:grpSpPr>
        <p:sp>
          <p:nvSpPr>
            <p:cNvPr id="13330" name="Google Shape;926;p18"/>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13331" name="Google Shape;927;p1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pic>
        <p:nvPicPr>
          <p:cNvPr id="13329" name="Picture 5" descr="pngwing.com (4)"/>
          <p:cNvPicPr>
            <a:picLocks noChangeAspect="1"/>
          </p:cNvPicPr>
          <p:nvPr/>
        </p:nvPicPr>
        <p:blipFill>
          <a:blip r:embed="rId2"/>
          <a:stretch>
            <a:fillRect/>
          </a:stretch>
        </p:blipFill>
        <p:spPr>
          <a:xfrm>
            <a:off x="9640888" y="3267075"/>
            <a:ext cx="8188325" cy="701992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Google Shape;932;p19"/>
          <p:cNvPicPr preferRelativeResize="0">
            <a:picLocks noChangeAspect="1"/>
          </p:cNvPicPr>
          <p:nvPr/>
        </p:nvPicPr>
        <p:blipFill>
          <a:blip r:embed="rId1"/>
          <a:srcRect l="-24998" t="22472" r="-24998" b="21275"/>
          <a:stretch>
            <a:fillRect/>
          </a:stretch>
        </p:blipFill>
        <p:spPr>
          <a:xfrm>
            <a:off x="-4832350" y="0"/>
            <a:ext cx="27584400" cy="10287000"/>
          </a:xfrm>
          <a:prstGeom prst="rect">
            <a:avLst/>
          </a:prstGeom>
          <a:noFill/>
          <a:ln w="9525">
            <a:noFill/>
          </a:ln>
        </p:spPr>
      </p:pic>
      <p:grpSp>
        <p:nvGrpSpPr>
          <p:cNvPr id="15363" name="Google Shape;941;p19"/>
          <p:cNvGrpSpPr/>
          <p:nvPr/>
        </p:nvGrpSpPr>
        <p:grpSpPr>
          <a:xfrm>
            <a:off x="892175" y="4830763"/>
            <a:ext cx="15728950" cy="4668837"/>
            <a:chOff x="0" y="-47625"/>
            <a:chExt cx="2541654" cy="928700"/>
          </a:xfrm>
        </p:grpSpPr>
        <p:sp>
          <p:nvSpPr>
            <p:cNvPr id="15479" name="Google Shape;942;p19"/>
            <p:cNvSpPr/>
            <p:nvPr/>
          </p:nvSpPr>
          <p:spPr>
            <a:xfrm>
              <a:off x="0" y="0"/>
              <a:ext cx="2541654" cy="881075"/>
            </a:xfrm>
            <a:custGeom>
              <a:avLst/>
              <a:gdLst/>
              <a:ahLst/>
              <a:cxnLst/>
              <a:pathLst>
                <a:path w="2541654" h="881075">
                  <a:moveTo>
                    <a:pt x="0" y="0"/>
                  </a:moveTo>
                  <a:lnTo>
                    <a:pt x="2541654" y="0"/>
                  </a:lnTo>
                  <a:lnTo>
                    <a:pt x="2541654" y="881075"/>
                  </a:lnTo>
                  <a:lnTo>
                    <a:pt x="0" y="881075"/>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15480" name="Google Shape;943;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64" name="Google Shape;945;p19"/>
          <p:cNvGrpSpPr/>
          <p:nvPr/>
        </p:nvGrpSpPr>
        <p:grpSpPr>
          <a:xfrm>
            <a:off x="16975138" y="671513"/>
            <a:ext cx="361950" cy="384175"/>
            <a:chOff x="0" y="-47625"/>
            <a:chExt cx="812800" cy="860425"/>
          </a:xfrm>
        </p:grpSpPr>
        <p:sp>
          <p:nvSpPr>
            <p:cNvPr id="15477" name="Google Shape;946;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15478" name="Google Shape;947;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65" name="Google Shape;948;p19"/>
          <p:cNvGrpSpPr/>
          <p:nvPr/>
        </p:nvGrpSpPr>
        <p:grpSpPr>
          <a:xfrm>
            <a:off x="17738725" y="671513"/>
            <a:ext cx="361950" cy="384175"/>
            <a:chOff x="0" y="-47625"/>
            <a:chExt cx="812800" cy="860425"/>
          </a:xfrm>
        </p:grpSpPr>
        <p:sp>
          <p:nvSpPr>
            <p:cNvPr id="15475" name="Google Shape;949;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15476" name="Google Shape;950;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66" name="Google Shape;951;p19"/>
          <p:cNvGrpSpPr/>
          <p:nvPr/>
        </p:nvGrpSpPr>
        <p:grpSpPr>
          <a:xfrm>
            <a:off x="18500725" y="671513"/>
            <a:ext cx="361950" cy="384175"/>
            <a:chOff x="0" y="-47625"/>
            <a:chExt cx="812800" cy="860425"/>
          </a:xfrm>
        </p:grpSpPr>
        <p:sp>
          <p:nvSpPr>
            <p:cNvPr id="15473" name="Google Shape;952;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15474" name="Google Shape;953;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67" name="Google Shape;955;p19"/>
          <p:cNvGrpSpPr/>
          <p:nvPr/>
        </p:nvGrpSpPr>
        <p:grpSpPr>
          <a:xfrm>
            <a:off x="-766762" y="7964488"/>
            <a:ext cx="3128962" cy="2913062"/>
            <a:chOff x="0" y="-14731"/>
            <a:chExt cx="4170761" cy="3882515"/>
          </a:xfrm>
        </p:grpSpPr>
        <p:grpSp>
          <p:nvGrpSpPr>
            <p:cNvPr id="15383" name="Google Shape;956;p19"/>
            <p:cNvGrpSpPr/>
            <p:nvPr/>
          </p:nvGrpSpPr>
          <p:grpSpPr>
            <a:xfrm>
              <a:off x="0" y="-14731"/>
              <a:ext cx="251406" cy="266137"/>
              <a:chOff x="0" y="-47625"/>
              <a:chExt cx="812800" cy="860425"/>
            </a:xfrm>
          </p:grpSpPr>
          <p:sp>
            <p:nvSpPr>
              <p:cNvPr id="15471" name="Google Shape;957;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72" name="Google Shape;958;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84" name="Google Shape;959;p19"/>
            <p:cNvGrpSpPr/>
            <p:nvPr/>
          </p:nvGrpSpPr>
          <p:grpSpPr>
            <a:xfrm>
              <a:off x="0" y="710479"/>
              <a:ext cx="251406" cy="266137"/>
              <a:chOff x="0" y="-47625"/>
              <a:chExt cx="812800" cy="860425"/>
            </a:xfrm>
          </p:grpSpPr>
          <p:sp>
            <p:nvSpPr>
              <p:cNvPr id="15469" name="Google Shape;960;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70" name="Google Shape;961;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85" name="Google Shape;962;p19"/>
            <p:cNvGrpSpPr/>
            <p:nvPr/>
          </p:nvGrpSpPr>
          <p:grpSpPr>
            <a:xfrm>
              <a:off x="979839" y="-14731"/>
              <a:ext cx="251406" cy="266137"/>
              <a:chOff x="0" y="-47625"/>
              <a:chExt cx="812800" cy="860425"/>
            </a:xfrm>
          </p:grpSpPr>
          <p:sp>
            <p:nvSpPr>
              <p:cNvPr id="15467" name="Google Shape;963;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68" name="Google Shape;964;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86" name="Google Shape;965;p19"/>
            <p:cNvGrpSpPr/>
            <p:nvPr/>
          </p:nvGrpSpPr>
          <p:grpSpPr>
            <a:xfrm>
              <a:off x="979839" y="710479"/>
              <a:ext cx="251406" cy="266137"/>
              <a:chOff x="0" y="-47625"/>
              <a:chExt cx="812800" cy="860425"/>
            </a:xfrm>
          </p:grpSpPr>
          <p:sp>
            <p:nvSpPr>
              <p:cNvPr id="15465" name="Google Shape;966;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66" name="Google Shape;967;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87" name="Google Shape;968;p19"/>
            <p:cNvGrpSpPr/>
            <p:nvPr/>
          </p:nvGrpSpPr>
          <p:grpSpPr>
            <a:xfrm>
              <a:off x="1959677" y="-14731"/>
              <a:ext cx="251406" cy="266137"/>
              <a:chOff x="0" y="-47625"/>
              <a:chExt cx="812800" cy="860425"/>
            </a:xfrm>
          </p:grpSpPr>
          <p:sp>
            <p:nvSpPr>
              <p:cNvPr id="15463" name="Google Shape;969;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64" name="Google Shape;970;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88" name="Google Shape;971;p19"/>
            <p:cNvGrpSpPr/>
            <p:nvPr/>
          </p:nvGrpSpPr>
          <p:grpSpPr>
            <a:xfrm>
              <a:off x="1959677" y="710479"/>
              <a:ext cx="251406" cy="266137"/>
              <a:chOff x="0" y="-47625"/>
              <a:chExt cx="812800" cy="860425"/>
            </a:xfrm>
          </p:grpSpPr>
          <p:sp>
            <p:nvSpPr>
              <p:cNvPr id="15461" name="Google Shape;972;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62" name="Google Shape;973;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89" name="Google Shape;974;p19"/>
            <p:cNvGrpSpPr/>
            <p:nvPr/>
          </p:nvGrpSpPr>
          <p:grpSpPr>
            <a:xfrm>
              <a:off x="2939516" y="-14731"/>
              <a:ext cx="251406" cy="266137"/>
              <a:chOff x="0" y="-47625"/>
              <a:chExt cx="812800" cy="860425"/>
            </a:xfrm>
          </p:grpSpPr>
          <p:sp>
            <p:nvSpPr>
              <p:cNvPr id="15459" name="Google Shape;975;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60" name="Google Shape;976;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90" name="Google Shape;977;p19"/>
            <p:cNvGrpSpPr/>
            <p:nvPr/>
          </p:nvGrpSpPr>
          <p:grpSpPr>
            <a:xfrm>
              <a:off x="2939516" y="710479"/>
              <a:ext cx="251406" cy="266137"/>
              <a:chOff x="0" y="-47625"/>
              <a:chExt cx="812800" cy="860425"/>
            </a:xfrm>
          </p:grpSpPr>
          <p:sp>
            <p:nvSpPr>
              <p:cNvPr id="15457" name="Google Shape;978;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58" name="Google Shape;979;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91" name="Google Shape;980;p19"/>
            <p:cNvGrpSpPr/>
            <p:nvPr/>
          </p:nvGrpSpPr>
          <p:grpSpPr>
            <a:xfrm>
              <a:off x="3919355" y="-14731"/>
              <a:ext cx="251406" cy="266137"/>
              <a:chOff x="0" y="-47625"/>
              <a:chExt cx="812800" cy="860425"/>
            </a:xfrm>
          </p:grpSpPr>
          <p:sp>
            <p:nvSpPr>
              <p:cNvPr id="15455" name="Google Shape;981;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56" name="Google Shape;982;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92" name="Google Shape;983;p19"/>
            <p:cNvGrpSpPr/>
            <p:nvPr/>
          </p:nvGrpSpPr>
          <p:grpSpPr>
            <a:xfrm>
              <a:off x="3919355" y="710479"/>
              <a:ext cx="251406" cy="266137"/>
              <a:chOff x="0" y="-47625"/>
              <a:chExt cx="812800" cy="860425"/>
            </a:xfrm>
          </p:grpSpPr>
          <p:sp>
            <p:nvSpPr>
              <p:cNvPr id="15453" name="Google Shape;984;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54" name="Google Shape;985;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93" name="Google Shape;986;p19"/>
            <p:cNvGrpSpPr/>
            <p:nvPr/>
          </p:nvGrpSpPr>
          <p:grpSpPr>
            <a:xfrm>
              <a:off x="0" y="1433271"/>
              <a:ext cx="251406" cy="266137"/>
              <a:chOff x="0" y="-47625"/>
              <a:chExt cx="812800" cy="860425"/>
            </a:xfrm>
          </p:grpSpPr>
          <p:sp>
            <p:nvSpPr>
              <p:cNvPr id="15451" name="Google Shape;987;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52" name="Google Shape;988;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94" name="Google Shape;989;p19"/>
            <p:cNvGrpSpPr/>
            <p:nvPr/>
          </p:nvGrpSpPr>
          <p:grpSpPr>
            <a:xfrm>
              <a:off x="979839" y="1433271"/>
              <a:ext cx="251406" cy="266137"/>
              <a:chOff x="0" y="-47625"/>
              <a:chExt cx="812800" cy="860425"/>
            </a:xfrm>
          </p:grpSpPr>
          <p:sp>
            <p:nvSpPr>
              <p:cNvPr id="15449" name="Google Shape;990;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50" name="Google Shape;991;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95" name="Google Shape;992;p19"/>
            <p:cNvGrpSpPr/>
            <p:nvPr/>
          </p:nvGrpSpPr>
          <p:grpSpPr>
            <a:xfrm>
              <a:off x="1959677" y="1433271"/>
              <a:ext cx="251406" cy="266137"/>
              <a:chOff x="0" y="-47625"/>
              <a:chExt cx="812800" cy="860425"/>
            </a:xfrm>
          </p:grpSpPr>
          <p:sp>
            <p:nvSpPr>
              <p:cNvPr id="15447" name="Google Shape;993;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48" name="Google Shape;994;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96" name="Google Shape;995;p19"/>
            <p:cNvGrpSpPr/>
            <p:nvPr/>
          </p:nvGrpSpPr>
          <p:grpSpPr>
            <a:xfrm>
              <a:off x="2939516" y="1433271"/>
              <a:ext cx="251406" cy="266137"/>
              <a:chOff x="0" y="-47625"/>
              <a:chExt cx="812800" cy="860425"/>
            </a:xfrm>
          </p:grpSpPr>
          <p:sp>
            <p:nvSpPr>
              <p:cNvPr id="15445" name="Google Shape;996;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46" name="Google Shape;997;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97" name="Google Shape;998;p19"/>
            <p:cNvGrpSpPr/>
            <p:nvPr/>
          </p:nvGrpSpPr>
          <p:grpSpPr>
            <a:xfrm>
              <a:off x="3919355" y="1433271"/>
              <a:ext cx="251406" cy="266137"/>
              <a:chOff x="0" y="-47625"/>
              <a:chExt cx="812800" cy="860425"/>
            </a:xfrm>
          </p:grpSpPr>
          <p:sp>
            <p:nvSpPr>
              <p:cNvPr id="15443" name="Google Shape;999;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44" name="Google Shape;1000;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98" name="Google Shape;1001;p19"/>
            <p:cNvGrpSpPr/>
            <p:nvPr/>
          </p:nvGrpSpPr>
          <p:grpSpPr>
            <a:xfrm>
              <a:off x="0" y="2156063"/>
              <a:ext cx="251406" cy="266137"/>
              <a:chOff x="0" y="-47625"/>
              <a:chExt cx="812800" cy="860425"/>
            </a:xfrm>
          </p:grpSpPr>
          <p:sp>
            <p:nvSpPr>
              <p:cNvPr id="15441" name="Google Shape;1002;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42" name="Google Shape;1003;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399" name="Google Shape;1004;p19"/>
            <p:cNvGrpSpPr/>
            <p:nvPr/>
          </p:nvGrpSpPr>
          <p:grpSpPr>
            <a:xfrm>
              <a:off x="979839" y="2156063"/>
              <a:ext cx="251406" cy="266137"/>
              <a:chOff x="0" y="-47625"/>
              <a:chExt cx="812800" cy="860425"/>
            </a:xfrm>
          </p:grpSpPr>
          <p:sp>
            <p:nvSpPr>
              <p:cNvPr id="15439" name="Google Shape;1005;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40" name="Google Shape;1006;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00" name="Google Shape;1007;p19"/>
            <p:cNvGrpSpPr/>
            <p:nvPr/>
          </p:nvGrpSpPr>
          <p:grpSpPr>
            <a:xfrm>
              <a:off x="1959677" y="2156063"/>
              <a:ext cx="251406" cy="266137"/>
              <a:chOff x="0" y="-47625"/>
              <a:chExt cx="812800" cy="860425"/>
            </a:xfrm>
          </p:grpSpPr>
          <p:sp>
            <p:nvSpPr>
              <p:cNvPr id="15437" name="Google Shape;1008;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38" name="Google Shape;1009;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01" name="Google Shape;1010;p19"/>
            <p:cNvGrpSpPr/>
            <p:nvPr/>
          </p:nvGrpSpPr>
          <p:grpSpPr>
            <a:xfrm>
              <a:off x="2939516" y="2156063"/>
              <a:ext cx="251406" cy="266137"/>
              <a:chOff x="0" y="-47625"/>
              <a:chExt cx="812800" cy="860425"/>
            </a:xfrm>
          </p:grpSpPr>
          <p:sp>
            <p:nvSpPr>
              <p:cNvPr id="15435" name="Google Shape;1011;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36" name="Google Shape;1012;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02" name="Google Shape;1013;p19"/>
            <p:cNvGrpSpPr/>
            <p:nvPr/>
          </p:nvGrpSpPr>
          <p:grpSpPr>
            <a:xfrm>
              <a:off x="3919355" y="2156063"/>
              <a:ext cx="251406" cy="266137"/>
              <a:chOff x="0" y="-47625"/>
              <a:chExt cx="812800" cy="860425"/>
            </a:xfrm>
          </p:grpSpPr>
          <p:sp>
            <p:nvSpPr>
              <p:cNvPr id="15433" name="Google Shape;1014;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34" name="Google Shape;1015;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03" name="Google Shape;1016;p19"/>
            <p:cNvGrpSpPr/>
            <p:nvPr/>
          </p:nvGrpSpPr>
          <p:grpSpPr>
            <a:xfrm>
              <a:off x="0" y="2878855"/>
              <a:ext cx="251406" cy="266137"/>
              <a:chOff x="0" y="-47625"/>
              <a:chExt cx="812800" cy="860425"/>
            </a:xfrm>
          </p:grpSpPr>
          <p:sp>
            <p:nvSpPr>
              <p:cNvPr id="15431" name="Google Shape;1017;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32" name="Google Shape;1018;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04" name="Google Shape;1019;p19"/>
            <p:cNvGrpSpPr/>
            <p:nvPr/>
          </p:nvGrpSpPr>
          <p:grpSpPr>
            <a:xfrm>
              <a:off x="979839" y="2878855"/>
              <a:ext cx="251406" cy="266137"/>
              <a:chOff x="0" y="-47625"/>
              <a:chExt cx="812800" cy="860425"/>
            </a:xfrm>
          </p:grpSpPr>
          <p:sp>
            <p:nvSpPr>
              <p:cNvPr id="15429" name="Google Shape;1020;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30" name="Google Shape;1021;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05" name="Google Shape;1022;p19"/>
            <p:cNvGrpSpPr/>
            <p:nvPr/>
          </p:nvGrpSpPr>
          <p:grpSpPr>
            <a:xfrm>
              <a:off x="1959677" y="2878855"/>
              <a:ext cx="251406" cy="266137"/>
              <a:chOff x="0" y="-47625"/>
              <a:chExt cx="812800" cy="860425"/>
            </a:xfrm>
          </p:grpSpPr>
          <p:sp>
            <p:nvSpPr>
              <p:cNvPr id="15427" name="Google Shape;1023;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28" name="Google Shape;1024;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06" name="Google Shape;1025;p19"/>
            <p:cNvGrpSpPr/>
            <p:nvPr/>
          </p:nvGrpSpPr>
          <p:grpSpPr>
            <a:xfrm>
              <a:off x="2939516" y="2878855"/>
              <a:ext cx="251406" cy="266137"/>
              <a:chOff x="0" y="-47625"/>
              <a:chExt cx="812800" cy="860425"/>
            </a:xfrm>
          </p:grpSpPr>
          <p:sp>
            <p:nvSpPr>
              <p:cNvPr id="15425" name="Google Shape;1026;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26" name="Google Shape;1027;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07" name="Google Shape;1028;p19"/>
            <p:cNvGrpSpPr/>
            <p:nvPr/>
          </p:nvGrpSpPr>
          <p:grpSpPr>
            <a:xfrm>
              <a:off x="3919355" y="2878855"/>
              <a:ext cx="251406" cy="266137"/>
              <a:chOff x="0" y="-47625"/>
              <a:chExt cx="812800" cy="860425"/>
            </a:xfrm>
          </p:grpSpPr>
          <p:sp>
            <p:nvSpPr>
              <p:cNvPr id="15423" name="Google Shape;1029;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24" name="Google Shape;1030;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08" name="Google Shape;1031;p19"/>
            <p:cNvGrpSpPr/>
            <p:nvPr/>
          </p:nvGrpSpPr>
          <p:grpSpPr>
            <a:xfrm>
              <a:off x="0" y="3601647"/>
              <a:ext cx="251406" cy="266137"/>
              <a:chOff x="0" y="-47625"/>
              <a:chExt cx="812800" cy="860425"/>
            </a:xfrm>
          </p:grpSpPr>
          <p:sp>
            <p:nvSpPr>
              <p:cNvPr id="15421" name="Google Shape;1032;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22" name="Google Shape;1033;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09" name="Google Shape;1034;p19"/>
            <p:cNvGrpSpPr/>
            <p:nvPr/>
          </p:nvGrpSpPr>
          <p:grpSpPr>
            <a:xfrm>
              <a:off x="979839" y="3601647"/>
              <a:ext cx="251406" cy="266137"/>
              <a:chOff x="0" y="-47625"/>
              <a:chExt cx="812800" cy="860425"/>
            </a:xfrm>
          </p:grpSpPr>
          <p:sp>
            <p:nvSpPr>
              <p:cNvPr id="15419" name="Google Shape;1035;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20" name="Google Shape;1036;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10" name="Google Shape;1037;p19"/>
            <p:cNvGrpSpPr/>
            <p:nvPr/>
          </p:nvGrpSpPr>
          <p:grpSpPr>
            <a:xfrm>
              <a:off x="1959677" y="3601647"/>
              <a:ext cx="251406" cy="266137"/>
              <a:chOff x="0" y="-47625"/>
              <a:chExt cx="812800" cy="860425"/>
            </a:xfrm>
          </p:grpSpPr>
          <p:sp>
            <p:nvSpPr>
              <p:cNvPr id="15417" name="Google Shape;1038;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18" name="Google Shape;1039;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11" name="Google Shape;1040;p19"/>
            <p:cNvGrpSpPr/>
            <p:nvPr/>
          </p:nvGrpSpPr>
          <p:grpSpPr>
            <a:xfrm>
              <a:off x="2939516" y="3601647"/>
              <a:ext cx="251406" cy="266137"/>
              <a:chOff x="0" y="-47625"/>
              <a:chExt cx="812800" cy="860425"/>
            </a:xfrm>
          </p:grpSpPr>
          <p:sp>
            <p:nvSpPr>
              <p:cNvPr id="15415" name="Google Shape;1041;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16" name="Google Shape;1042;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5412" name="Google Shape;1043;p19"/>
            <p:cNvGrpSpPr/>
            <p:nvPr/>
          </p:nvGrpSpPr>
          <p:grpSpPr>
            <a:xfrm>
              <a:off x="3919355" y="3601647"/>
              <a:ext cx="251406" cy="266137"/>
              <a:chOff x="0" y="-47625"/>
              <a:chExt cx="812800" cy="860425"/>
            </a:xfrm>
          </p:grpSpPr>
          <p:sp>
            <p:nvSpPr>
              <p:cNvPr id="15413" name="Google Shape;1044;p19"/>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6CE5E8">
                  <a:alpha val="100000"/>
                </a:srgbClr>
              </a:solidFill>
              <a:ln w="9525">
                <a:noFill/>
              </a:ln>
            </p:spPr>
            <p:txBody>
              <a:bodyPr/>
              <a:p>
                <a:endParaRPr lang="en-US"/>
              </a:p>
            </p:txBody>
          </p:sp>
          <p:sp>
            <p:nvSpPr>
              <p:cNvPr id="15414" name="Google Shape;1045;p19"/>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sp>
        <p:nvSpPr>
          <p:cNvPr id="15368" name="標題 1"/>
          <p:cNvSpPr>
            <a:spLocks noGrp="1"/>
          </p:cNvSpPr>
          <p:nvPr/>
        </p:nvSpPr>
        <p:spPr>
          <a:xfrm>
            <a:off x="898525" y="395288"/>
            <a:ext cx="7886700" cy="1325562"/>
          </a:xfrm>
          <a:prstGeom prst="rect">
            <a:avLst/>
          </a:prstGeom>
          <a:noFill/>
          <a:ln w="9525">
            <a:noFill/>
          </a:ln>
        </p:spPr>
        <p:txBody>
          <a:bodyPr anchor="ctr" anchorCtr="0"/>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buNone/>
            </a:pPr>
            <a:r>
              <a:rPr lang="en-US" altLang="zh-TW" sz="4400">
                <a:solidFill>
                  <a:schemeClr val="tx1"/>
                </a:solidFill>
                <a:ea typeface="MS PGothic" panose="020B0600070205080204" pitchFamily="34" charset="-128"/>
              </a:rPr>
              <a:t>Consider learning an image:</a:t>
            </a:r>
            <a:endParaRPr lang="en-US" altLang="zh-TW" sz="4400">
              <a:solidFill>
                <a:schemeClr val="tx1"/>
              </a:solidFill>
              <a:ea typeface="MS PGothic" panose="020B0600070205080204" pitchFamily="34" charset="-128"/>
            </a:endParaRPr>
          </a:p>
        </p:txBody>
      </p:sp>
      <p:sp>
        <p:nvSpPr>
          <p:cNvPr id="15369" name="內容版面配置區 2"/>
          <p:cNvSpPr>
            <a:spLocks noGrp="1"/>
          </p:cNvSpPr>
          <p:nvPr/>
        </p:nvSpPr>
        <p:spPr>
          <a:xfrm>
            <a:off x="434975" y="2438400"/>
            <a:ext cx="12045950" cy="4352925"/>
          </a:xfrm>
          <a:prstGeom prst="rect">
            <a:avLst/>
          </a:prstGeom>
          <a:noFill/>
          <a:ln w="9525">
            <a:noFill/>
          </a:ln>
        </p:spPr>
        <p:txBody>
          <a:bodyPr/>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marL="342900" lvl="0" indent="-342900">
              <a:spcBef>
                <a:spcPct val="20000"/>
              </a:spcBef>
              <a:buClr>
                <a:schemeClr val="accent1"/>
              </a:buClr>
              <a:buFont typeface="Wingdings" panose="05000000000000000000" pitchFamily="2" charset="2"/>
              <a:buChar char="l"/>
            </a:pPr>
            <a:r>
              <a:rPr lang="en-US" altLang="zh-TW" sz="3200">
                <a:solidFill>
                  <a:schemeClr val="tx1"/>
                </a:solidFill>
                <a:ea typeface="MS PGothic" panose="020B0600070205080204" pitchFamily="34" charset="-128"/>
              </a:rPr>
              <a:t>Some patterns are much smaller than the whole image</a:t>
            </a:r>
            <a:endParaRPr lang="zh-TW" altLang="en-US" sz="3200">
              <a:solidFill>
                <a:schemeClr val="tx1"/>
              </a:solidFill>
              <a:ea typeface="MS PGothic" panose="020B0600070205080204" pitchFamily="34" charset="-128"/>
            </a:endParaRPr>
          </a:p>
        </p:txBody>
      </p:sp>
      <p:pic>
        <p:nvPicPr>
          <p:cNvPr id="15370" name="圖片 18"/>
          <p:cNvPicPr>
            <a:picLocks noChangeAspect="1"/>
          </p:cNvPicPr>
          <p:nvPr/>
        </p:nvPicPr>
        <p:blipFill>
          <a:blip r:embed="rId2"/>
          <a:stretch>
            <a:fillRect/>
          </a:stretch>
        </p:blipFill>
        <p:spPr>
          <a:xfrm>
            <a:off x="8515350" y="6257925"/>
            <a:ext cx="3027363" cy="1801813"/>
          </a:xfrm>
          <a:prstGeom prst="rect">
            <a:avLst/>
          </a:prstGeom>
          <a:noFill/>
          <a:ln w="9525">
            <a:noFill/>
          </a:ln>
        </p:spPr>
      </p:pic>
      <p:sp>
        <p:nvSpPr>
          <p:cNvPr id="11" name="圓角矩形圖說文字 42"/>
          <p:cNvSpPr/>
          <p:nvPr/>
        </p:nvSpPr>
        <p:spPr>
          <a:xfrm>
            <a:off x="9372600" y="8164513"/>
            <a:ext cx="3108325" cy="601663"/>
          </a:xfrm>
          <a:prstGeom prst="wedgeRoundRectCallout">
            <a:avLst>
              <a:gd name="adj1" fmla="val -16286"/>
              <a:gd name="adj2" fmla="val -92191"/>
              <a:gd name="adj3" fmla="val 16667"/>
            </a:avLst>
          </a:prstGeom>
        </p:spPr>
        <p:style>
          <a:lnRef idx="2">
            <a:schemeClr val="dk1"/>
          </a:lnRef>
          <a:fillRef idx="1">
            <a:schemeClr val="lt1"/>
          </a:fillRef>
          <a:effectRef idx="0">
            <a:schemeClr val="dk1"/>
          </a:effectRef>
          <a:fontRef idx="minor">
            <a:schemeClr val="dk1"/>
          </a:fontRef>
        </p:style>
        <p:txBody>
          <a:bodyPr anchor="ctr"/>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lgn="ctr" eaLnBrk="1" hangingPunct="1">
              <a:buNone/>
            </a:pPr>
            <a:r>
              <a:rPr lang="en-US" altLang="zh-TW" sz="2400">
                <a:ea typeface="MS PGothic" panose="020B0600070205080204" pitchFamily="34" charset="-128"/>
              </a:rPr>
              <a:t>“</a:t>
            </a:r>
            <a:r>
              <a:rPr lang="en-IN" altLang="en-US" sz="2400" b="1">
                <a:solidFill>
                  <a:schemeClr val="tx1"/>
                </a:solidFill>
                <a:ea typeface="MS PGothic" panose="020B0600070205080204" pitchFamily="34" charset="-128"/>
              </a:rPr>
              <a:t>Eye-brow</a:t>
            </a:r>
            <a:r>
              <a:rPr lang="en-US" altLang="zh-TW" sz="2400">
                <a:ea typeface="MS PGothic" panose="020B0600070205080204" pitchFamily="34" charset="-128"/>
              </a:rPr>
              <a:t>”</a:t>
            </a:r>
            <a:r>
              <a:rPr lang="zh-TW" altLang="en-US" sz="2400">
                <a:ea typeface="MS PGothic" panose="020B0600070205080204" pitchFamily="34" charset="-128"/>
              </a:rPr>
              <a:t> </a:t>
            </a:r>
            <a:r>
              <a:rPr lang="en-US" altLang="zh-TW" sz="2400">
                <a:ea typeface="MS PGothic" panose="020B0600070205080204" pitchFamily="34" charset="-128"/>
              </a:rPr>
              <a:t>detect</a:t>
            </a:r>
            <a:r>
              <a:rPr lang="en-IN" altLang="en-US" sz="2400">
                <a:ea typeface="MS PGothic" panose="020B0600070205080204" pitchFamily="34" charset="-128"/>
              </a:rPr>
              <a:t>ed</a:t>
            </a:r>
            <a:endParaRPr lang="zh-TW" altLang="en-US" sz="2400"/>
          </a:p>
        </p:txBody>
      </p:sp>
      <p:pic>
        <p:nvPicPr>
          <p:cNvPr id="15372" name="Picture 1" descr="trial_unconf1"/>
          <p:cNvPicPr>
            <a:picLocks noChangeAspect="1"/>
          </p:cNvPicPr>
          <p:nvPr/>
        </p:nvPicPr>
        <p:blipFill>
          <a:blip r:embed="rId3"/>
          <a:stretch>
            <a:fillRect/>
          </a:stretch>
        </p:blipFill>
        <p:spPr>
          <a:xfrm>
            <a:off x="2941638" y="5607050"/>
            <a:ext cx="2716212" cy="2557463"/>
          </a:xfrm>
          <a:prstGeom prst="rect">
            <a:avLst/>
          </a:prstGeom>
          <a:noFill/>
          <a:ln w="9525">
            <a:noFill/>
          </a:ln>
        </p:spPr>
      </p:pic>
      <p:pic>
        <p:nvPicPr>
          <p:cNvPr id="15373" name="Picture 3" descr="trial_unconf1"/>
          <p:cNvPicPr>
            <a:picLocks noChangeAspect="1"/>
          </p:cNvPicPr>
          <p:nvPr/>
        </p:nvPicPr>
        <p:blipFill>
          <a:blip r:embed="rId3"/>
          <a:srcRect l="24564" t="21964" r="45157" b="46175"/>
          <a:stretch>
            <a:fillRect/>
          </a:stretch>
        </p:blipFill>
        <p:spPr>
          <a:xfrm>
            <a:off x="6702425" y="6446838"/>
            <a:ext cx="1543050" cy="1530350"/>
          </a:xfrm>
          <a:prstGeom prst="rect">
            <a:avLst/>
          </a:prstGeom>
          <a:noFill/>
          <a:ln w="9525">
            <a:noFill/>
          </a:ln>
        </p:spPr>
      </p:pic>
      <p:sp>
        <p:nvSpPr>
          <p:cNvPr id="12" name="矩形 43"/>
          <p:cNvSpPr/>
          <p:nvPr/>
        </p:nvSpPr>
        <p:spPr>
          <a:xfrm>
            <a:off x="3735388" y="6257925"/>
            <a:ext cx="503238" cy="6619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lgn="ctr" eaLnBrk="1" hangingPunct="1">
              <a:buNone/>
            </a:pPr>
            <a:endParaRPr lang="zh-TW" altLang="en-US" sz="1800">
              <a:solidFill>
                <a:srgbClr val="FFFFFF"/>
              </a:solidFill>
            </a:endParaRPr>
          </a:p>
        </p:txBody>
      </p:sp>
      <p:cxnSp>
        <p:nvCxnSpPr>
          <p:cNvPr id="13" name="直線單箭頭接點 45"/>
          <p:cNvCxnSpPr/>
          <p:nvPr/>
        </p:nvCxnSpPr>
        <p:spPr>
          <a:xfrm>
            <a:off x="4197350" y="6791325"/>
            <a:ext cx="2505075" cy="508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8"/>
          <p:cNvSpPr txBox="1"/>
          <p:nvPr/>
        </p:nvSpPr>
        <p:spPr>
          <a:xfrm>
            <a:off x="897890" y="3678555"/>
            <a:ext cx="12037060" cy="706755"/>
          </a:xfrm>
          <a:prstGeom prst="rect">
            <a:avLst/>
          </a:prstGeom>
          <a:noFill/>
          <a:ln>
            <a:solidFill>
              <a:schemeClr val="tx1"/>
            </a:solidFill>
          </a:ln>
        </p:spPr>
        <p:style>
          <a:lnRef idx="0">
            <a:schemeClr val="accent2"/>
          </a:lnRef>
          <a:fillRef idx="3">
            <a:schemeClr val="accent2"/>
          </a:fillRef>
          <a:effectRef idx="3">
            <a:schemeClr val="accent2"/>
          </a:effectRef>
          <a:fontRef idx="minor">
            <a:schemeClr val="lt1"/>
          </a:fontRef>
        </p:style>
        <p:txBody>
          <a:bodyPr wrap="square">
            <a:spAutoFit/>
          </a:bodyPr>
          <a:lstStyle>
            <a:lvl1pPr marL="0" lvl="0"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sym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2pPr>
            <a:lvl3pPr marL="914400" lvl="2"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3pPr>
            <a:lvl4pPr marL="1371600" lvl="3"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4pPr>
            <a:lvl5pPr marL="1828800" lvl="4" indent="0" algn="l" defTabSz="914400" rtl="0" eaLnBrk="0" fontAlgn="base" latinLnBrk="0" hangingPunct="0">
              <a:lnSpc>
                <a:spcPct val="100000"/>
              </a:lnSpc>
              <a:spcBef>
                <a:spcPct val="0"/>
              </a:spcBef>
              <a:spcAft>
                <a:spcPct val="0"/>
              </a:spcAft>
              <a:buClr>
                <a:srgbClr val="000000"/>
              </a:buClr>
              <a:buFont typeface="Arial" panose="020B0604020202020204" pitchFamily="34" charset="0"/>
              <a:buNone/>
              <a:defRPr sz="1400" b="0" i="0" u="none" kern="1200" baseline="0">
                <a:solidFill>
                  <a:srgbClr val="000000"/>
                </a:solidFill>
                <a:latin typeface="Arial" panose="020B0604020202020204" pitchFamily="34" charset="0"/>
                <a:ea typeface="+mn-ea"/>
                <a:cs typeface="+mn-cs"/>
                <a:sym typeface="Arial" panose="020B0604020202020204" pitchFamily="34" charset="0"/>
              </a:defRPr>
            </a:lvl5pPr>
          </a:lstStyle>
          <a:p>
            <a:pPr lvl="0" eaLnBrk="1" hangingPunct="1">
              <a:buNone/>
            </a:pPr>
            <a:r>
              <a:rPr lang="en-US" altLang="zh-TW" sz="4000">
                <a:solidFill>
                  <a:schemeClr val="tx1"/>
                </a:solidFill>
                <a:latin typeface="Arial" panose="020B0604020202020204" pitchFamily="34" charset="0"/>
                <a:ea typeface="MS PGothic" panose="020B0600070205080204" pitchFamily="34" charset="-128"/>
              </a:rPr>
              <a:t>Can represent a small region with fewer parameters</a:t>
            </a:r>
            <a:endParaRPr lang="en-US" altLang="zh-TW" sz="4000">
              <a:solidFill>
                <a:schemeClr val="tx1"/>
              </a:solidFill>
              <a:latin typeface="Arial" panose="020B0604020202020204" pitchFamily="34" charset="0"/>
            </a:endParaRPr>
          </a:p>
        </p:txBody>
      </p:sp>
      <p:sp>
        <p:nvSpPr>
          <p:cNvPr id="5" name="矩形 43"/>
          <p:cNvSpPr/>
          <p:nvPr/>
        </p:nvSpPr>
        <p:spPr>
          <a:xfrm>
            <a:off x="6702425" y="6445250"/>
            <a:ext cx="1543050" cy="1531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lgn="ctr" eaLnBrk="1" hangingPunct="1">
              <a:buNone/>
            </a:pPr>
            <a:endParaRPr lang="zh-TW" altLang="en-US" sz="1800">
              <a:solidFill>
                <a:srgbClr val="FFFFFF"/>
              </a:solidFill>
            </a:endParaRPr>
          </a:p>
        </p:txBody>
      </p:sp>
      <p:grpSp>
        <p:nvGrpSpPr>
          <p:cNvPr id="15380" name="Google Shape;904;p18"/>
          <p:cNvGrpSpPr/>
          <p:nvPr/>
        </p:nvGrpSpPr>
        <p:grpSpPr>
          <a:xfrm>
            <a:off x="-1317625" y="-50800"/>
            <a:ext cx="9563100" cy="2778125"/>
            <a:chOff x="0" y="-47625"/>
            <a:chExt cx="4284917" cy="860425"/>
          </a:xfrm>
        </p:grpSpPr>
        <p:sp>
          <p:nvSpPr>
            <p:cNvPr id="15381" name="Google Shape;905;p18"/>
            <p:cNvSpPr/>
            <p:nvPr/>
          </p:nvSpPr>
          <p:spPr>
            <a:xfrm>
              <a:off x="963525" y="45244"/>
              <a:ext cx="3321392" cy="501462"/>
            </a:xfrm>
            <a:custGeom>
              <a:avLst/>
              <a:gdLst/>
              <a:ahLst/>
              <a:cxnLst/>
              <a:pathLst>
                <a:path w="3321392" h="501462">
                  <a:moveTo>
                    <a:pt x="0" y="0"/>
                  </a:moveTo>
                  <a:lnTo>
                    <a:pt x="3321392" y="0"/>
                  </a:lnTo>
                  <a:lnTo>
                    <a:pt x="3321392" y="501462"/>
                  </a:lnTo>
                  <a:lnTo>
                    <a:pt x="0" y="501462"/>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15382" name="Google Shape;906;p18"/>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Google Shape;1050;p20"/>
          <p:cNvPicPr preferRelativeResize="0">
            <a:picLocks noChangeAspect="1"/>
          </p:cNvPicPr>
          <p:nvPr/>
        </p:nvPicPr>
        <p:blipFill>
          <a:blip r:embed="rId1"/>
          <a:srcRect l="-14442" t="35001" r="-14442" b="16666"/>
          <a:stretch>
            <a:fillRect/>
          </a:stretch>
        </p:blipFill>
        <p:spPr>
          <a:xfrm>
            <a:off x="-2667000" y="0"/>
            <a:ext cx="23622000" cy="10287000"/>
          </a:xfrm>
          <a:prstGeom prst="rect">
            <a:avLst/>
          </a:prstGeom>
          <a:noFill/>
          <a:ln w="9525">
            <a:noFill/>
          </a:ln>
        </p:spPr>
      </p:pic>
      <p:grpSp>
        <p:nvGrpSpPr>
          <p:cNvPr id="17411" name="Google Shape;1060;p20"/>
          <p:cNvGrpSpPr/>
          <p:nvPr/>
        </p:nvGrpSpPr>
        <p:grpSpPr>
          <a:xfrm>
            <a:off x="1384300" y="1000125"/>
            <a:ext cx="239713" cy="254000"/>
            <a:chOff x="0" y="-47625"/>
            <a:chExt cx="812800" cy="860425"/>
          </a:xfrm>
        </p:grpSpPr>
        <p:sp>
          <p:nvSpPr>
            <p:cNvPr id="17514" name="Google Shape;1061;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17515" name="Google Shape;1062;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12" name="Google Shape;1063;p20"/>
          <p:cNvGrpSpPr/>
          <p:nvPr/>
        </p:nvGrpSpPr>
        <p:grpSpPr>
          <a:xfrm>
            <a:off x="1889125" y="1000125"/>
            <a:ext cx="239713" cy="254000"/>
            <a:chOff x="0" y="-47625"/>
            <a:chExt cx="812800" cy="860425"/>
          </a:xfrm>
        </p:grpSpPr>
        <p:sp>
          <p:nvSpPr>
            <p:cNvPr id="17512" name="Google Shape;1064;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17513" name="Google Shape;1065;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13" name="Google Shape;1066;p20"/>
          <p:cNvGrpSpPr/>
          <p:nvPr/>
        </p:nvGrpSpPr>
        <p:grpSpPr>
          <a:xfrm>
            <a:off x="2395538" y="1000125"/>
            <a:ext cx="239712" cy="254000"/>
            <a:chOff x="0" y="-47625"/>
            <a:chExt cx="812800" cy="860425"/>
          </a:xfrm>
        </p:grpSpPr>
        <p:sp>
          <p:nvSpPr>
            <p:cNvPr id="17510" name="Google Shape;1067;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000000">
                <a:alpha val="100000"/>
              </a:srgbClr>
            </a:solidFill>
            <a:ln w="9525">
              <a:noFill/>
            </a:ln>
          </p:spPr>
          <p:txBody>
            <a:bodyPr/>
            <a:p>
              <a:endParaRPr lang="en-US"/>
            </a:p>
          </p:txBody>
        </p:sp>
        <p:sp>
          <p:nvSpPr>
            <p:cNvPr id="17511" name="Google Shape;1068;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14" name="Google Shape;1069;p20"/>
          <p:cNvGrpSpPr/>
          <p:nvPr/>
        </p:nvGrpSpPr>
        <p:grpSpPr>
          <a:xfrm>
            <a:off x="15813088" y="-1114425"/>
            <a:ext cx="3125787" cy="2909888"/>
            <a:chOff x="0" y="-14720"/>
            <a:chExt cx="4167698" cy="3879664"/>
          </a:xfrm>
        </p:grpSpPr>
        <p:grpSp>
          <p:nvGrpSpPr>
            <p:cNvPr id="17420" name="Google Shape;1070;p20"/>
            <p:cNvGrpSpPr/>
            <p:nvPr/>
          </p:nvGrpSpPr>
          <p:grpSpPr>
            <a:xfrm>
              <a:off x="0" y="-14720"/>
              <a:ext cx="251221" cy="265941"/>
              <a:chOff x="0" y="-47625"/>
              <a:chExt cx="812800" cy="860425"/>
            </a:xfrm>
          </p:grpSpPr>
          <p:sp>
            <p:nvSpPr>
              <p:cNvPr id="17508" name="Google Shape;1071;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509" name="Google Shape;1072;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21" name="Google Shape;1073;p20"/>
            <p:cNvGrpSpPr/>
            <p:nvPr/>
          </p:nvGrpSpPr>
          <p:grpSpPr>
            <a:xfrm>
              <a:off x="0" y="709957"/>
              <a:ext cx="251221" cy="265941"/>
              <a:chOff x="0" y="-47625"/>
              <a:chExt cx="812800" cy="860425"/>
            </a:xfrm>
          </p:grpSpPr>
          <p:sp>
            <p:nvSpPr>
              <p:cNvPr id="17506" name="Google Shape;1074;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507" name="Google Shape;1075;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22" name="Google Shape;1076;p20"/>
            <p:cNvGrpSpPr/>
            <p:nvPr/>
          </p:nvGrpSpPr>
          <p:grpSpPr>
            <a:xfrm>
              <a:off x="979119" y="-14720"/>
              <a:ext cx="251221" cy="265941"/>
              <a:chOff x="0" y="-47625"/>
              <a:chExt cx="812800" cy="860425"/>
            </a:xfrm>
          </p:grpSpPr>
          <p:sp>
            <p:nvSpPr>
              <p:cNvPr id="17504" name="Google Shape;1077;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505" name="Google Shape;1078;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23" name="Google Shape;1079;p20"/>
            <p:cNvGrpSpPr/>
            <p:nvPr/>
          </p:nvGrpSpPr>
          <p:grpSpPr>
            <a:xfrm>
              <a:off x="979119" y="709957"/>
              <a:ext cx="251221" cy="265941"/>
              <a:chOff x="0" y="-47625"/>
              <a:chExt cx="812800" cy="860425"/>
            </a:xfrm>
          </p:grpSpPr>
          <p:sp>
            <p:nvSpPr>
              <p:cNvPr id="17502" name="Google Shape;1080;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503" name="Google Shape;1081;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24" name="Google Shape;1082;p20"/>
            <p:cNvGrpSpPr/>
            <p:nvPr/>
          </p:nvGrpSpPr>
          <p:grpSpPr>
            <a:xfrm>
              <a:off x="1958239" y="-14720"/>
              <a:ext cx="251221" cy="265941"/>
              <a:chOff x="0" y="-47625"/>
              <a:chExt cx="812800" cy="860425"/>
            </a:xfrm>
          </p:grpSpPr>
          <p:sp>
            <p:nvSpPr>
              <p:cNvPr id="17500" name="Google Shape;1083;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501" name="Google Shape;1084;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25" name="Google Shape;1085;p20"/>
            <p:cNvGrpSpPr/>
            <p:nvPr/>
          </p:nvGrpSpPr>
          <p:grpSpPr>
            <a:xfrm>
              <a:off x="1958239" y="709957"/>
              <a:ext cx="251221" cy="265941"/>
              <a:chOff x="0" y="-47625"/>
              <a:chExt cx="812800" cy="860425"/>
            </a:xfrm>
          </p:grpSpPr>
          <p:sp>
            <p:nvSpPr>
              <p:cNvPr id="17498" name="Google Shape;1086;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99" name="Google Shape;1087;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26" name="Google Shape;1088;p20"/>
            <p:cNvGrpSpPr/>
            <p:nvPr/>
          </p:nvGrpSpPr>
          <p:grpSpPr>
            <a:xfrm>
              <a:off x="2937358" y="-14720"/>
              <a:ext cx="251221" cy="265941"/>
              <a:chOff x="0" y="-47625"/>
              <a:chExt cx="812800" cy="860425"/>
            </a:xfrm>
          </p:grpSpPr>
          <p:sp>
            <p:nvSpPr>
              <p:cNvPr id="17496" name="Google Shape;1089;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97" name="Google Shape;1090;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27" name="Google Shape;1091;p20"/>
            <p:cNvGrpSpPr/>
            <p:nvPr/>
          </p:nvGrpSpPr>
          <p:grpSpPr>
            <a:xfrm>
              <a:off x="2937358" y="709957"/>
              <a:ext cx="251221" cy="265941"/>
              <a:chOff x="0" y="-47625"/>
              <a:chExt cx="812800" cy="860425"/>
            </a:xfrm>
          </p:grpSpPr>
          <p:sp>
            <p:nvSpPr>
              <p:cNvPr id="17494" name="Google Shape;1092;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95" name="Google Shape;1093;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28" name="Google Shape;1094;p20"/>
            <p:cNvGrpSpPr/>
            <p:nvPr/>
          </p:nvGrpSpPr>
          <p:grpSpPr>
            <a:xfrm>
              <a:off x="3916477" y="-14720"/>
              <a:ext cx="251221" cy="265941"/>
              <a:chOff x="0" y="-47625"/>
              <a:chExt cx="812800" cy="860425"/>
            </a:xfrm>
          </p:grpSpPr>
          <p:sp>
            <p:nvSpPr>
              <p:cNvPr id="17492" name="Google Shape;1095;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93" name="Google Shape;1096;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29" name="Google Shape;1097;p20"/>
            <p:cNvGrpSpPr/>
            <p:nvPr/>
          </p:nvGrpSpPr>
          <p:grpSpPr>
            <a:xfrm>
              <a:off x="3916477" y="709957"/>
              <a:ext cx="251221" cy="265941"/>
              <a:chOff x="0" y="-47625"/>
              <a:chExt cx="812800" cy="860425"/>
            </a:xfrm>
          </p:grpSpPr>
          <p:sp>
            <p:nvSpPr>
              <p:cNvPr id="17490" name="Google Shape;1098;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91" name="Google Shape;1099;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30" name="Google Shape;1100;p20"/>
            <p:cNvGrpSpPr/>
            <p:nvPr/>
          </p:nvGrpSpPr>
          <p:grpSpPr>
            <a:xfrm>
              <a:off x="0" y="1432219"/>
              <a:ext cx="251221" cy="265941"/>
              <a:chOff x="0" y="-47625"/>
              <a:chExt cx="812800" cy="860425"/>
            </a:xfrm>
          </p:grpSpPr>
          <p:sp>
            <p:nvSpPr>
              <p:cNvPr id="17488" name="Google Shape;1101;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89" name="Google Shape;1102;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31" name="Google Shape;1103;p20"/>
            <p:cNvGrpSpPr/>
            <p:nvPr/>
          </p:nvGrpSpPr>
          <p:grpSpPr>
            <a:xfrm>
              <a:off x="979119" y="1432219"/>
              <a:ext cx="251221" cy="265941"/>
              <a:chOff x="0" y="-47625"/>
              <a:chExt cx="812800" cy="860425"/>
            </a:xfrm>
          </p:grpSpPr>
          <p:sp>
            <p:nvSpPr>
              <p:cNvPr id="17486" name="Google Shape;1104;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87" name="Google Shape;1105;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32" name="Google Shape;1106;p20"/>
            <p:cNvGrpSpPr/>
            <p:nvPr/>
          </p:nvGrpSpPr>
          <p:grpSpPr>
            <a:xfrm>
              <a:off x="1958239" y="1432219"/>
              <a:ext cx="251221" cy="265941"/>
              <a:chOff x="0" y="-47625"/>
              <a:chExt cx="812800" cy="860425"/>
            </a:xfrm>
          </p:grpSpPr>
          <p:sp>
            <p:nvSpPr>
              <p:cNvPr id="17484" name="Google Shape;1107;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85" name="Google Shape;1108;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33" name="Google Shape;1109;p20"/>
            <p:cNvGrpSpPr/>
            <p:nvPr/>
          </p:nvGrpSpPr>
          <p:grpSpPr>
            <a:xfrm>
              <a:off x="2937358" y="1432219"/>
              <a:ext cx="251221" cy="265941"/>
              <a:chOff x="0" y="-47625"/>
              <a:chExt cx="812800" cy="860425"/>
            </a:xfrm>
          </p:grpSpPr>
          <p:sp>
            <p:nvSpPr>
              <p:cNvPr id="17482" name="Google Shape;1110;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83" name="Google Shape;1111;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34" name="Google Shape;1112;p20"/>
            <p:cNvGrpSpPr/>
            <p:nvPr/>
          </p:nvGrpSpPr>
          <p:grpSpPr>
            <a:xfrm>
              <a:off x="3916477" y="1432219"/>
              <a:ext cx="251221" cy="265941"/>
              <a:chOff x="0" y="-47625"/>
              <a:chExt cx="812800" cy="860425"/>
            </a:xfrm>
          </p:grpSpPr>
          <p:sp>
            <p:nvSpPr>
              <p:cNvPr id="17480" name="Google Shape;1113;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81" name="Google Shape;1114;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35" name="Google Shape;1115;p20"/>
            <p:cNvGrpSpPr/>
            <p:nvPr/>
          </p:nvGrpSpPr>
          <p:grpSpPr>
            <a:xfrm>
              <a:off x="0" y="2154480"/>
              <a:ext cx="251221" cy="265941"/>
              <a:chOff x="0" y="-47625"/>
              <a:chExt cx="812800" cy="860425"/>
            </a:xfrm>
          </p:grpSpPr>
          <p:sp>
            <p:nvSpPr>
              <p:cNvPr id="17478" name="Google Shape;1116;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79" name="Google Shape;1117;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36" name="Google Shape;1118;p20"/>
            <p:cNvGrpSpPr/>
            <p:nvPr/>
          </p:nvGrpSpPr>
          <p:grpSpPr>
            <a:xfrm>
              <a:off x="979119" y="2154480"/>
              <a:ext cx="251221" cy="265941"/>
              <a:chOff x="0" y="-47625"/>
              <a:chExt cx="812800" cy="860425"/>
            </a:xfrm>
          </p:grpSpPr>
          <p:sp>
            <p:nvSpPr>
              <p:cNvPr id="17476" name="Google Shape;1119;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77" name="Google Shape;1120;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37" name="Google Shape;1121;p20"/>
            <p:cNvGrpSpPr/>
            <p:nvPr/>
          </p:nvGrpSpPr>
          <p:grpSpPr>
            <a:xfrm>
              <a:off x="1958239" y="2154480"/>
              <a:ext cx="251221" cy="265941"/>
              <a:chOff x="0" y="-47625"/>
              <a:chExt cx="812800" cy="860425"/>
            </a:xfrm>
          </p:grpSpPr>
          <p:sp>
            <p:nvSpPr>
              <p:cNvPr id="17474" name="Google Shape;1122;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75" name="Google Shape;1123;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38" name="Google Shape;1124;p20"/>
            <p:cNvGrpSpPr/>
            <p:nvPr/>
          </p:nvGrpSpPr>
          <p:grpSpPr>
            <a:xfrm>
              <a:off x="2937358" y="2154480"/>
              <a:ext cx="251221" cy="265941"/>
              <a:chOff x="0" y="-47625"/>
              <a:chExt cx="812800" cy="860425"/>
            </a:xfrm>
          </p:grpSpPr>
          <p:sp>
            <p:nvSpPr>
              <p:cNvPr id="17472" name="Google Shape;1125;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73" name="Google Shape;1126;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39" name="Google Shape;1127;p20"/>
            <p:cNvGrpSpPr/>
            <p:nvPr/>
          </p:nvGrpSpPr>
          <p:grpSpPr>
            <a:xfrm>
              <a:off x="3916477" y="2154480"/>
              <a:ext cx="251221" cy="265941"/>
              <a:chOff x="0" y="-47625"/>
              <a:chExt cx="812800" cy="860425"/>
            </a:xfrm>
          </p:grpSpPr>
          <p:sp>
            <p:nvSpPr>
              <p:cNvPr id="17470" name="Google Shape;1128;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71" name="Google Shape;1129;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40" name="Google Shape;1130;p20"/>
            <p:cNvGrpSpPr/>
            <p:nvPr/>
          </p:nvGrpSpPr>
          <p:grpSpPr>
            <a:xfrm>
              <a:off x="0" y="2876742"/>
              <a:ext cx="251221" cy="265941"/>
              <a:chOff x="0" y="-47625"/>
              <a:chExt cx="812800" cy="860425"/>
            </a:xfrm>
          </p:grpSpPr>
          <p:sp>
            <p:nvSpPr>
              <p:cNvPr id="17468" name="Google Shape;1131;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69" name="Google Shape;1132;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41" name="Google Shape;1133;p20"/>
            <p:cNvGrpSpPr/>
            <p:nvPr/>
          </p:nvGrpSpPr>
          <p:grpSpPr>
            <a:xfrm>
              <a:off x="979119" y="2876742"/>
              <a:ext cx="251221" cy="265941"/>
              <a:chOff x="0" y="-47625"/>
              <a:chExt cx="812800" cy="860425"/>
            </a:xfrm>
          </p:grpSpPr>
          <p:sp>
            <p:nvSpPr>
              <p:cNvPr id="17466" name="Google Shape;1134;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67" name="Google Shape;1135;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42" name="Google Shape;1136;p20"/>
            <p:cNvGrpSpPr/>
            <p:nvPr/>
          </p:nvGrpSpPr>
          <p:grpSpPr>
            <a:xfrm>
              <a:off x="1958239" y="2876742"/>
              <a:ext cx="251221" cy="265941"/>
              <a:chOff x="0" y="-47625"/>
              <a:chExt cx="812800" cy="860425"/>
            </a:xfrm>
          </p:grpSpPr>
          <p:sp>
            <p:nvSpPr>
              <p:cNvPr id="17464" name="Google Shape;1137;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65" name="Google Shape;1138;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43" name="Google Shape;1139;p20"/>
            <p:cNvGrpSpPr/>
            <p:nvPr/>
          </p:nvGrpSpPr>
          <p:grpSpPr>
            <a:xfrm>
              <a:off x="2937358" y="2876742"/>
              <a:ext cx="251221" cy="265941"/>
              <a:chOff x="0" y="-47625"/>
              <a:chExt cx="812800" cy="860425"/>
            </a:xfrm>
          </p:grpSpPr>
          <p:sp>
            <p:nvSpPr>
              <p:cNvPr id="17462" name="Google Shape;1140;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63" name="Google Shape;1141;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44" name="Google Shape;1142;p20"/>
            <p:cNvGrpSpPr/>
            <p:nvPr/>
          </p:nvGrpSpPr>
          <p:grpSpPr>
            <a:xfrm>
              <a:off x="3916477" y="2876742"/>
              <a:ext cx="251221" cy="265941"/>
              <a:chOff x="0" y="-47625"/>
              <a:chExt cx="812800" cy="860425"/>
            </a:xfrm>
          </p:grpSpPr>
          <p:sp>
            <p:nvSpPr>
              <p:cNvPr id="17460" name="Google Shape;1143;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61" name="Google Shape;1144;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45" name="Google Shape;1145;p20"/>
            <p:cNvGrpSpPr/>
            <p:nvPr/>
          </p:nvGrpSpPr>
          <p:grpSpPr>
            <a:xfrm>
              <a:off x="0" y="3599003"/>
              <a:ext cx="251221" cy="265941"/>
              <a:chOff x="0" y="-47625"/>
              <a:chExt cx="812800" cy="860425"/>
            </a:xfrm>
          </p:grpSpPr>
          <p:sp>
            <p:nvSpPr>
              <p:cNvPr id="17458" name="Google Shape;1146;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59" name="Google Shape;1147;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46" name="Google Shape;1148;p20"/>
            <p:cNvGrpSpPr/>
            <p:nvPr/>
          </p:nvGrpSpPr>
          <p:grpSpPr>
            <a:xfrm>
              <a:off x="979119" y="3599003"/>
              <a:ext cx="251221" cy="265941"/>
              <a:chOff x="0" y="-47625"/>
              <a:chExt cx="812800" cy="860425"/>
            </a:xfrm>
          </p:grpSpPr>
          <p:sp>
            <p:nvSpPr>
              <p:cNvPr id="17456" name="Google Shape;1149;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57" name="Google Shape;1150;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47" name="Google Shape;1151;p20"/>
            <p:cNvGrpSpPr/>
            <p:nvPr/>
          </p:nvGrpSpPr>
          <p:grpSpPr>
            <a:xfrm>
              <a:off x="1958239" y="3599003"/>
              <a:ext cx="251221" cy="265941"/>
              <a:chOff x="0" y="-47625"/>
              <a:chExt cx="812800" cy="860425"/>
            </a:xfrm>
          </p:grpSpPr>
          <p:sp>
            <p:nvSpPr>
              <p:cNvPr id="17454" name="Google Shape;1152;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55" name="Google Shape;1153;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48" name="Google Shape;1154;p20"/>
            <p:cNvGrpSpPr/>
            <p:nvPr/>
          </p:nvGrpSpPr>
          <p:grpSpPr>
            <a:xfrm>
              <a:off x="2937358" y="3599003"/>
              <a:ext cx="251221" cy="265941"/>
              <a:chOff x="0" y="-47625"/>
              <a:chExt cx="812800" cy="860425"/>
            </a:xfrm>
          </p:grpSpPr>
          <p:sp>
            <p:nvSpPr>
              <p:cNvPr id="17452" name="Google Shape;1155;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53" name="Google Shape;1156;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nvGrpSpPr>
            <p:cNvPr id="17449" name="Google Shape;1157;p20"/>
            <p:cNvGrpSpPr/>
            <p:nvPr/>
          </p:nvGrpSpPr>
          <p:grpSpPr>
            <a:xfrm>
              <a:off x="3916477" y="3599003"/>
              <a:ext cx="251221" cy="265941"/>
              <a:chOff x="0" y="-47625"/>
              <a:chExt cx="812800" cy="860425"/>
            </a:xfrm>
          </p:grpSpPr>
          <p:sp>
            <p:nvSpPr>
              <p:cNvPr id="17450" name="Google Shape;1158;p20"/>
              <p:cNvSpPr/>
              <p:nvPr/>
            </p:nvSpPr>
            <p:spPr>
              <a:xfrm>
                <a:off x="0" y="0"/>
                <a:ext cx="812800" cy="812800"/>
              </a:xfrm>
              <a:custGeom>
                <a:avLst/>
                <a:gdLst/>
                <a:ahLst/>
                <a:cxnLst/>
                <a:pathLst>
                  <a:path w="812800" h="812800">
                    <a:moveTo>
                      <a:pt x="0" y="0"/>
                    </a:moveTo>
                    <a:lnTo>
                      <a:pt x="812800" y="0"/>
                    </a:lnTo>
                    <a:lnTo>
                      <a:pt x="812800" y="812800"/>
                    </a:lnTo>
                    <a:lnTo>
                      <a:pt x="0" y="812800"/>
                    </a:lnTo>
                    <a:lnTo>
                      <a:pt x="0" y="0"/>
                    </a:lnTo>
                    <a:close/>
                  </a:path>
                </a:pathLst>
              </a:custGeom>
              <a:solidFill>
                <a:srgbClr val="F3C5EF">
                  <a:alpha val="100000"/>
                </a:srgbClr>
              </a:solidFill>
              <a:ln w="9525">
                <a:noFill/>
              </a:ln>
            </p:spPr>
            <p:txBody>
              <a:bodyPr/>
              <a:p>
                <a:endParaRPr lang="en-US"/>
              </a:p>
            </p:txBody>
          </p:sp>
          <p:sp>
            <p:nvSpPr>
              <p:cNvPr id="17451" name="Google Shape;1159;p20"/>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800">
                  <a:latin typeface="Calibri" panose="020F0502020204030204"/>
                  <a:ea typeface="Calibri" panose="020F0502020204030204"/>
                  <a:sym typeface="Calibri" panose="020F0502020204030204"/>
                </a:endParaRPr>
              </a:p>
            </p:txBody>
          </p:sp>
        </p:grpSp>
      </p:grpSp>
      <p:sp>
        <p:nvSpPr>
          <p:cNvPr id="17415" name="Title 1"/>
          <p:cNvSpPr>
            <a:spLocks noGrp="1"/>
          </p:cNvSpPr>
          <p:nvPr/>
        </p:nvSpPr>
        <p:spPr>
          <a:xfrm>
            <a:off x="3021013" y="212725"/>
            <a:ext cx="12792075" cy="1895475"/>
          </a:xfrm>
          <a:prstGeom prst="rect">
            <a:avLst/>
          </a:prstGeom>
          <a:noFill/>
          <a:ln w="9525">
            <a:noFill/>
          </a:ln>
        </p:spPr>
        <p:txBody>
          <a:bodyPr anchor="ctr" anchorCtr="0"/>
          <a:lstStyle>
            <a:lvl1pPr marR="0" lvl="0" algn="l" rtl="0">
              <a:lnSpc>
                <a:spcPct val="100000"/>
              </a:lnSpc>
              <a:spcBef>
                <a:spcPts val="0"/>
              </a:spcBef>
              <a:spcAft>
                <a:spcPts val="0"/>
              </a:spcAft>
              <a:buClr>
                <a:srgbClr val="000000"/>
              </a:buClr>
              <a:buFont typeface="Arial" panose="020B0604020202020204"/>
              <a:defRPr sz="140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stStyle>
          <a:p>
            <a:pPr lvl="0">
              <a:buNone/>
            </a:pPr>
            <a:r>
              <a:rPr lang="en-IN" altLang="en-US" sz="3800">
                <a:solidFill>
                  <a:schemeClr val="tx1"/>
                </a:solidFill>
                <a:ea typeface="MS PGothic" panose="020B0600070205080204" pitchFamily="34" charset="-128"/>
              </a:rPr>
              <a:t>C</a:t>
            </a:r>
            <a:r>
              <a:rPr lang="en-US" altLang="zh-CN" sz="3800">
                <a:solidFill>
                  <a:schemeClr val="tx1"/>
                </a:solidFill>
                <a:ea typeface="MS PGothic" panose="020B0600070205080204" pitchFamily="34" charset="-128"/>
              </a:rPr>
              <a:t>onvolutional layer</a:t>
            </a:r>
            <a:r>
              <a:rPr lang="en-IN" altLang="en-US" sz="3800">
                <a:solidFill>
                  <a:schemeClr val="tx1"/>
                </a:solidFill>
                <a:ea typeface="MS PGothic" panose="020B0600070205080204" pitchFamily="34" charset="-128"/>
              </a:rPr>
              <a:t>s</a:t>
            </a:r>
            <a:endParaRPr lang="en-IN" altLang="en-US" sz="3800">
              <a:solidFill>
                <a:schemeClr val="tx1"/>
              </a:solidFill>
              <a:ea typeface="MS PGothic" panose="020B0600070205080204" pitchFamily="34" charset="-128"/>
            </a:endParaRPr>
          </a:p>
        </p:txBody>
      </p:sp>
      <p:pic>
        <p:nvPicPr>
          <p:cNvPr id="17416" name="Picture 3"/>
          <p:cNvPicPr>
            <a:picLocks noChangeAspect="1"/>
          </p:cNvPicPr>
          <p:nvPr/>
        </p:nvPicPr>
        <p:blipFill>
          <a:blip r:embed="rId2"/>
          <a:stretch>
            <a:fillRect/>
          </a:stretch>
        </p:blipFill>
        <p:spPr>
          <a:xfrm>
            <a:off x="2511425" y="3590925"/>
            <a:ext cx="7124700" cy="5853113"/>
          </a:xfrm>
          <a:prstGeom prst="rect">
            <a:avLst/>
          </a:prstGeom>
          <a:noFill/>
          <a:ln w="9525">
            <a:noFill/>
          </a:ln>
        </p:spPr>
      </p:pic>
      <p:sp>
        <p:nvSpPr>
          <p:cNvPr id="17417" name="TextBox 5"/>
          <p:cNvSpPr txBox="1"/>
          <p:nvPr/>
        </p:nvSpPr>
        <p:spPr>
          <a:xfrm>
            <a:off x="3021013" y="1795463"/>
            <a:ext cx="13184187" cy="1198562"/>
          </a:xfrm>
          <a:prstGeom prst="rect">
            <a:avLst/>
          </a:prstGeom>
          <a:noFill/>
          <a:ln w="9525">
            <a:noFill/>
          </a:ln>
        </p:spPr>
        <p:txBody>
          <a:bodyPr>
            <a:spAutoFit/>
          </a:bodyPr>
          <a:p>
            <a:pPr eaLnBrk="1" hangingPunct="1">
              <a:buNone/>
            </a:pPr>
            <a:r>
              <a:rPr lang="en-US" altLang="zh-CN" sz="2400">
                <a:latin typeface="Arial" panose="020B0604020202020204" pitchFamily="34" charset="0"/>
              </a:rPr>
              <a:t>A CNN is a neural network with some convolutional layers </a:t>
            </a:r>
            <a:endParaRPr lang="en-US" altLang="zh-CN" sz="2400">
              <a:latin typeface="Arial" panose="020B0604020202020204" pitchFamily="34" charset="0"/>
            </a:endParaRPr>
          </a:p>
          <a:p>
            <a:pPr eaLnBrk="1" hangingPunct="1">
              <a:buNone/>
            </a:pPr>
            <a:r>
              <a:rPr lang="en-US" altLang="zh-CN" sz="2400">
                <a:latin typeface="Arial" panose="020B0604020202020204" pitchFamily="34" charset="0"/>
              </a:rPr>
              <a:t>(and some other layers).  A convolutional layer has a number </a:t>
            </a:r>
            <a:endParaRPr lang="en-US" altLang="zh-CN" sz="2400">
              <a:latin typeface="Arial" panose="020B0604020202020204" pitchFamily="34" charset="0"/>
            </a:endParaRPr>
          </a:p>
          <a:p>
            <a:pPr eaLnBrk="1" hangingPunct="1">
              <a:buNone/>
            </a:pPr>
            <a:r>
              <a:rPr lang="en-US" altLang="zh-CN" sz="2400">
                <a:latin typeface="Arial" panose="020B0604020202020204" pitchFamily="34" charset="0"/>
              </a:rPr>
              <a:t>of filters that does convolutional operation. </a:t>
            </a:r>
            <a:endParaRPr lang="en-US" altLang="zh-CN" sz="2400">
              <a:latin typeface="Arial" panose="020B0604020202020204" pitchFamily="34" charset="0"/>
            </a:endParaRPr>
          </a:p>
        </p:txBody>
      </p:sp>
      <p:sp>
        <p:nvSpPr>
          <p:cNvPr id="17418" name="TextBox 6"/>
          <p:cNvSpPr txBox="1"/>
          <p:nvPr/>
        </p:nvSpPr>
        <p:spPr>
          <a:xfrm>
            <a:off x="5310188" y="4991100"/>
            <a:ext cx="1739900" cy="306388"/>
          </a:xfrm>
          <a:prstGeom prst="rect">
            <a:avLst/>
          </a:prstGeom>
          <a:noFill/>
          <a:ln w="9525">
            <a:noFill/>
          </a:ln>
        </p:spPr>
        <p:txBody>
          <a:bodyPr>
            <a:spAutoFit/>
          </a:bodyPr>
          <a:p>
            <a:pPr eaLnBrk="1" hangingPunct="1">
              <a:buNone/>
            </a:pPr>
            <a:r>
              <a:rPr lang="en-IN" altLang="en-US">
                <a:latin typeface="Arial" panose="020B0604020202020204" pitchFamily="34" charset="0"/>
              </a:rPr>
              <a:t>Eye-Brow </a:t>
            </a:r>
            <a:r>
              <a:rPr lang="en-US" altLang="zh-CN">
                <a:latin typeface="Arial" panose="020B0604020202020204" pitchFamily="34" charset="0"/>
              </a:rPr>
              <a:t>detect</a:t>
            </a:r>
            <a:r>
              <a:rPr lang="en-IN" altLang="en-US">
                <a:latin typeface="Arial" panose="020B0604020202020204" pitchFamily="34" charset="0"/>
              </a:rPr>
              <a:t>ed</a:t>
            </a:r>
            <a:endParaRPr lang="en-IN" altLang="en-US">
              <a:latin typeface="Arial" panose="020B0604020202020204" pitchFamily="34" charset="0"/>
            </a:endParaRPr>
          </a:p>
        </p:txBody>
      </p:sp>
      <p:pic>
        <p:nvPicPr>
          <p:cNvPr id="17419" name="Picture 1" descr="convSobel"/>
          <p:cNvPicPr>
            <a:picLocks noChangeAspect="1"/>
          </p:cNvPicPr>
          <p:nvPr/>
        </p:nvPicPr>
        <p:blipFill>
          <a:blip r:embed="rId3"/>
          <a:stretch>
            <a:fillRect/>
          </a:stretch>
        </p:blipFill>
        <p:spPr>
          <a:xfrm>
            <a:off x="10864850" y="3101975"/>
            <a:ext cx="6605588" cy="66167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8" name="Google Shape;1256;p21"/>
          <p:cNvPicPr preferRelativeResize="0">
            <a:picLocks noChangeAspect="1"/>
          </p:cNvPicPr>
          <p:nvPr/>
        </p:nvPicPr>
        <p:blipFill>
          <a:blip r:embed="rId1"/>
          <a:srcRect l="-25000" t="21663" r="-24998" b="22086"/>
          <a:stretch>
            <a:fillRect/>
          </a:stretch>
        </p:blipFill>
        <p:spPr>
          <a:xfrm>
            <a:off x="-4648200" y="0"/>
            <a:ext cx="27508200" cy="10287000"/>
          </a:xfrm>
          <a:prstGeom prst="rect">
            <a:avLst/>
          </a:prstGeom>
          <a:noFill/>
          <a:ln w="9525">
            <a:noFill/>
          </a:ln>
        </p:spPr>
      </p:pic>
      <p:sp>
        <p:nvSpPr>
          <p:cNvPr id="19459" name="Google Shape;1349;p21"/>
          <p:cNvSpPr txBox="1"/>
          <p:nvPr/>
        </p:nvSpPr>
        <p:spPr>
          <a:xfrm>
            <a:off x="-196850" y="8937625"/>
            <a:ext cx="17949863" cy="1107440"/>
          </a:xfrm>
          <a:prstGeom prst="rect">
            <a:avLst/>
          </a:prstGeom>
          <a:noFill/>
          <a:ln w="9525">
            <a:noFill/>
          </a:ln>
        </p:spPr>
        <p:txBody>
          <a:bodyPr lIns="0" tIns="0" rIns="0" bIns="0">
            <a:spAutoFit/>
          </a:bodyPr>
          <a:p>
            <a:pPr algn="ctr" eaLnBrk="1" hangingPunct="1">
              <a:lnSpc>
                <a:spcPct val="120000"/>
              </a:lnSpc>
              <a:buNone/>
            </a:pPr>
            <a:r>
              <a:rPr lang="en-IN" altLang="en-US" sz="6000">
                <a:cs typeface="Arial" panose="020B0604020202020204" pitchFamily="34" charset="0"/>
                <a:sym typeface="Forum" panose="02000000000000000000" charset="0"/>
              </a:rPr>
              <a:t>Multiple Conv layers output visuals</a:t>
            </a:r>
            <a:endParaRPr lang="en-IN" altLang="en-US" sz="6000">
              <a:ea typeface="Forum" panose="02000000000000000000" charset="0"/>
              <a:cs typeface="Arial" panose="020B0604020202020204" pitchFamily="34" charset="0"/>
              <a:sym typeface="Forum" panose="02000000000000000000" charset="0"/>
            </a:endParaRPr>
          </a:p>
        </p:txBody>
      </p:sp>
      <p:sp>
        <p:nvSpPr>
          <p:cNvPr id="19460" name="Google Shape;1351;p21"/>
          <p:cNvSpPr txBox="1"/>
          <p:nvPr/>
        </p:nvSpPr>
        <p:spPr>
          <a:xfrm>
            <a:off x="720725" y="838200"/>
            <a:ext cx="2392363" cy="5364163"/>
          </a:xfrm>
          <a:prstGeom prst="rect">
            <a:avLst/>
          </a:prstGeom>
          <a:noFill/>
          <a:ln w="9525">
            <a:noFill/>
          </a:ln>
        </p:spPr>
        <p:txBody>
          <a:bodyPr lIns="0" tIns="0" rIns="0" bIns="0">
            <a:spAutoFit/>
          </a:bodyPr>
          <a:p>
            <a:pPr algn="ctr" eaLnBrk="1" hangingPunct="1">
              <a:lnSpc>
                <a:spcPct val="140000"/>
              </a:lnSpc>
              <a:buNone/>
            </a:pPr>
            <a:r>
              <a:rPr lang="en-US" altLang="x-none" sz="24900" b="1">
                <a:solidFill>
                  <a:srgbClr val="272727"/>
                </a:solidFill>
                <a:latin typeface="Catamaran" charset="0"/>
                <a:cs typeface="Catamaran" charset="0"/>
                <a:sym typeface="Catamaran" charset="0"/>
              </a:rPr>
              <a:t>"</a:t>
            </a:r>
            <a:endParaRPr lang="en-US" altLang="x-none" sz="24900" b="1">
              <a:solidFill>
                <a:srgbClr val="272727"/>
              </a:solidFill>
              <a:latin typeface="Catamaran" charset="0"/>
              <a:ea typeface="Catamaran" charset="0"/>
              <a:sym typeface="Catamaran" charset="0"/>
            </a:endParaRPr>
          </a:p>
        </p:txBody>
      </p:sp>
      <p:grpSp>
        <p:nvGrpSpPr>
          <p:cNvPr id="19461" name="Google Shape;1352;p21"/>
          <p:cNvGrpSpPr/>
          <p:nvPr/>
        </p:nvGrpSpPr>
        <p:grpSpPr>
          <a:xfrm>
            <a:off x="492125" y="101600"/>
            <a:ext cx="2851150" cy="2940050"/>
            <a:chOff x="0" y="-47625"/>
            <a:chExt cx="2136104" cy="2139662"/>
          </a:xfrm>
        </p:grpSpPr>
        <p:sp>
          <p:nvSpPr>
            <p:cNvPr id="19465" name="Google Shape;1353;p21"/>
            <p:cNvSpPr/>
            <p:nvPr/>
          </p:nvSpPr>
          <p:spPr>
            <a:xfrm>
              <a:off x="0" y="0"/>
              <a:ext cx="2136104" cy="2092037"/>
            </a:xfrm>
            <a:custGeom>
              <a:avLst/>
              <a:gdLst/>
              <a:ahLst/>
              <a:cxnLst/>
              <a:pathLst>
                <a:path w="2136104" h="2092037">
                  <a:moveTo>
                    <a:pt x="0" y="0"/>
                  </a:moveTo>
                  <a:lnTo>
                    <a:pt x="2136104" y="0"/>
                  </a:lnTo>
                  <a:lnTo>
                    <a:pt x="2136104" y="2092037"/>
                  </a:lnTo>
                  <a:lnTo>
                    <a:pt x="0" y="2092037"/>
                  </a:lnTo>
                  <a:lnTo>
                    <a:pt x="0" y="0"/>
                  </a:lnTo>
                  <a:close/>
                </a:path>
              </a:pathLst>
            </a:custGeom>
            <a:solidFill>
              <a:srgbClr val="000000">
                <a:alpha val="0"/>
              </a:srgbClr>
            </a:solidFill>
            <a:ln w="38100" cap="flat" cmpd="sng">
              <a:solidFill>
                <a:srgbClr val="000000">
                  <a:alpha val="100000"/>
                </a:srgbClr>
              </a:solidFill>
              <a:prstDash val="solid"/>
              <a:round/>
              <a:headEnd type="none" w="sm" len="sm"/>
              <a:tailEnd type="none" w="sm" len="sm"/>
            </a:ln>
          </p:spPr>
          <p:txBody>
            <a:bodyPr/>
            <a:p>
              <a:endParaRPr lang="en-US"/>
            </a:p>
          </p:txBody>
        </p:sp>
        <p:sp>
          <p:nvSpPr>
            <p:cNvPr id="19466" name="Google Shape;1354;p21"/>
            <p:cNvSpPr txBox="1"/>
            <p:nvPr/>
          </p:nvSpPr>
          <p:spPr>
            <a:xfrm>
              <a:off x="0" y="-47625"/>
              <a:ext cx="812800" cy="860425"/>
            </a:xfrm>
            <a:prstGeom prst="rect">
              <a:avLst/>
            </a:prstGeom>
            <a:noFill/>
            <a:ln w="9525">
              <a:noFill/>
            </a:ln>
          </p:spPr>
          <p:txBody>
            <a:bodyPr lIns="50800" tIns="50800" rIns="50800" bIns="50800" anchor="ctr" anchorCtr="0"/>
            <a:p>
              <a:pPr algn="ctr" eaLnBrk="1" hangingPunct="1">
                <a:lnSpc>
                  <a:spcPct val="187000"/>
                </a:lnSpc>
                <a:buNone/>
              </a:pPr>
              <a:endParaRPr sz="1600">
                <a:latin typeface="Calibri" panose="020F0502020204030204"/>
                <a:ea typeface="Calibri" panose="020F0502020204030204"/>
                <a:sym typeface="Calibri" panose="020F0502020204030204"/>
              </a:endParaRPr>
            </a:p>
          </p:txBody>
        </p:sp>
      </p:grpSp>
      <p:sp>
        <p:nvSpPr>
          <p:cNvPr id="19462" name="Text Box 1"/>
          <p:cNvSpPr txBox="1"/>
          <p:nvPr/>
        </p:nvSpPr>
        <p:spPr>
          <a:xfrm>
            <a:off x="835025" y="1112838"/>
            <a:ext cx="2165350" cy="1198562"/>
          </a:xfrm>
          <a:prstGeom prst="rect">
            <a:avLst/>
          </a:prstGeom>
          <a:noFill/>
          <a:ln w="9525">
            <a:noFill/>
          </a:ln>
        </p:spPr>
        <p:txBody>
          <a:bodyPr>
            <a:spAutoFit/>
          </a:bodyPr>
          <a:p>
            <a:pPr eaLnBrk="1" hangingPunct="1">
              <a:buNone/>
            </a:pPr>
            <a:r>
              <a:rPr lang="en-IN" altLang="en-US" sz="7200">
                <a:latin typeface="Arial" panose="020B0604020202020204" pitchFamily="34" charset="0"/>
              </a:rPr>
              <a:t>CNN</a:t>
            </a:r>
            <a:endParaRPr lang="en-IN" altLang="en-US" sz="7200">
              <a:latin typeface="Arial" panose="020B0604020202020204" pitchFamily="34" charset="0"/>
            </a:endParaRPr>
          </a:p>
        </p:txBody>
      </p:sp>
      <p:pic>
        <p:nvPicPr>
          <p:cNvPr id="19463" name="Picture 3" descr="pngwing.com (3)"/>
          <p:cNvPicPr>
            <a:picLocks noChangeAspect="1"/>
          </p:cNvPicPr>
          <p:nvPr/>
        </p:nvPicPr>
        <p:blipFill>
          <a:blip r:embed="rId2"/>
          <a:stretch>
            <a:fillRect/>
          </a:stretch>
        </p:blipFill>
        <p:spPr>
          <a:xfrm>
            <a:off x="2743200" y="2519363"/>
            <a:ext cx="13471525" cy="6211887"/>
          </a:xfrm>
          <a:prstGeom prst="rect">
            <a:avLst/>
          </a:prstGeom>
          <a:noFill/>
          <a:ln w="9525">
            <a:noFill/>
          </a:ln>
        </p:spPr>
      </p:pic>
      <p:pic>
        <p:nvPicPr>
          <p:cNvPr id="19464" name="Picture 4" descr="pngwing.com (1)"/>
          <p:cNvPicPr>
            <a:picLocks noChangeAspect="1"/>
          </p:cNvPicPr>
          <p:nvPr/>
        </p:nvPicPr>
        <p:blipFill>
          <a:blip r:embed="rId3"/>
          <a:stretch>
            <a:fillRect/>
          </a:stretch>
        </p:blipFill>
        <p:spPr>
          <a:xfrm>
            <a:off x="13654088" y="292100"/>
            <a:ext cx="5411787" cy="2840038"/>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7381</Words>
  <Application>WPS Presentation</Application>
  <PresentationFormat/>
  <Paragraphs>233</Paragraphs>
  <Slides>21</Slides>
  <Notes>21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Arial</vt:lpstr>
      <vt:lpstr>SimSun</vt:lpstr>
      <vt:lpstr>Wingdings</vt:lpstr>
      <vt:lpstr>Calibri</vt:lpstr>
      <vt:lpstr>Forum</vt:lpstr>
      <vt:lpstr>Sarabun</vt:lpstr>
      <vt:lpstr>MS PGothic</vt:lpstr>
      <vt:lpstr>Catamaran</vt:lpstr>
      <vt:lpstr>Helvetica Neue Medium</vt:lpstr>
      <vt:lpstr>Arial</vt:lpstr>
      <vt:lpstr>Microsoft YaHei</vt:lpstr>
      <vt:lpstr>Arial Unicode MS</vt:lpstr>
      <vt:lpstr>Forum</vt:lpstr>
      <vt:lpstr>PMingLiU</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shubh</cp:lastModifiedBy>
  <cp:revision>14</cp:revision>
  <dcterms:created xsi:type="dcterms:W3CDTF">2023-03-09T13:13:00Z</dcterms:created>
  <dcterms:modified xsi:type="dcterms:W3CDTF">2023-03-11T15:07:03Z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D432C4D5D23045989B2D734B899403C4</vt:lpwstr>
  </property>
  <property fmtid="{D5CDD505-2E9C-101B-9397-08002B2CF9AE}" pid="3" name="KSOProductBuildVer">
    <vt:lpwstr>1033-11.2.0.11219</vt:lpwstr>
  </property>
</Properties>
</file>